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notesMasterIdLst>
    <p:notesMasterId r:id="rId79"/>
  </p:notesMasterIdLst>
  <p:sldIdLst>
    <p:sldId id="256" r:id="rId2"/>
    <p:sldId id="257" r:id="rId3"/>
    <p:sldId id="258" r:id="rId4"/>
    <p:sldId id="259" r:id="rId5"/>
    <p:sldId id="295" r:id="rId6"/>
    <p:sldId id="282" r:id="rId7"/>
    <p:sldId id="296" r:id="rId8"/>
    <p:sldId id="260" r:id="rId9"/>
    <p:sldId id="268" r:id="rId10"/>
    <p:sldId id="305" r:id="rId11"/>
    <p:sldId id="330" r:id="rId12"/>
    <p:sldId id="283" r:id="rId13"/>
    <p:sldId id="263" r:id="rId14"/>
    <p:sldId id="307" r:id="rId15"/>
    <p:sldId id="264" r:id="rId16"/>
    <p:sldId id="340" r:id="rId17"/>
    <p:sldId id="269" r:id="rId18"/>
    <p:sldId id="300" r:id="rId19"/>
    <p:sldId id="349" r:id="rId20"/>
    <p:sldId id="309" r:id="rId21"/>
    <p:sldId id="321" r:id="rId22"/>
    <p:sldId id="275" r:id="rId23"/>
    <p:sldId id="276" r:id="rId24"/>
    <p:sldId id="304" r:id="rId25"/>
    <p:sldId id="271" r:id="rId26"/>
    <p:sldId id="341" r:id="rId27"/>
    <p:sldId id="272" r:id="rId28"/>
    <p:sldId id="277" r:id="rId29"/>
    <p:sldId id="273" r:id="rId30"/>
    <p:sldId id="322" r:id="rId31"/>
    <p:sldId id="312" r:id="rId32"/>
    <p:sldId id="324" r:id="rId33"/>
    <p:sldId id="323" r:id="rId34"/>
    <p:sldId id="316" r:id="rId35"/>
    <p:sldId id="317" r:id="rId36"/>
    <p:sldId id="318" r:id="rId37"/>
    <p:sldId id="325" r:id="rId38"/>
    <p:sldId id="311" r:id="rId39"/>
    <p:sldId id="313" r:id="rId40"/>
    <p:sldId id="326" r:id="rId41"/>
    <p:sldId id="314" r:id="rId42"/>
    <p:sldId id="342" r:id="rId43"/>
    <p:sldId id="343" r:id="rId44"/>
    <p:sldId id="344" r:id="rId45"/>
    <p:sldId id="315" r:id="rId46"/>
    <p:sldId id="319" r:id="rId47"/>
    <p:sldId id="320" r:id="rId48"/>
    <p:sldId id="327" r:id="rId49"/>
    <p:sldId id="328" r:id="rId50"/>
    <p:sldId id="329" r:id="rId51"/>
    <p:sldId id="274" r:id="rId52"/>
    <p:sldId id="278" r:id="rId53"/>
    <p:sldId id="331" r:id="rId54"/>
    <p:sldId id="332" r:id="rId55"/>
    <p:sldId id="333" r:id="rId56"/>
    <p:sldId id="334" r:id="rId57"/>
    <p:sldId id="335" r:id="rId58"/>
    <p:sldId id="345" r:id="rId59"/>
    <p:sldId id="337" r:id="rId60"/>
    <p:sldId id="338" r:id="rId61"/>
    <p:sldId id="339" r:id="rId62"/>
    <p:sldId id="346" r:id="rId63"/>
    <p:sldId id="279" r:id="rId64"/>
    <p:sldId id="280" r:id="rId65"/>
    <p:sldId id="281" r:id="rId66"/>
    <p:sldId id="292" r:id="rId67"/>
    <p:sldId id="293" r:id="rId68"/>
    <p:sldId id="287" r:id="rId69"/>
    <p:sldId id="285" r:id="rId70"/>
    <p:sldId id="286" r:id="rId71"/>
    <p:sldId id="288" r:id="rId72"/>
    <p:sldId id="289" r:id="rId73"/>
    <p:sldId id="290" r:id="rId74"/>
    <p:sldId id="291" r:id="rId75"/>
    <p:sldId id="347" r:id="rId76"/>
    <p:sldId id="348" r:id="rId77"/>
    <p:sldId id="284"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53BAB0-7423-47FC-E993-5B7E8815AD68}" v="147" dt="2021-06-05T06:03:48.606"/>
    <p1510:client id="{4D9F101E-919C-F7BA-059B-D70FF95097B2}" v="316" dt="2021-06-05T02:03:59.345"/>
    <p1510:client id="{8C716F31-EE63-C088-DF78-79E5F3387234}" v="153" dt="2021-06-07T02:54:43.325"/>
    <p1510:client id="{A7007FB5-4CE6-0D19-20AE-6C148153FDE1}" v="124" dt="2021-06-07T02:35:07.445"/>
    <p1510:client id="{A7D97C94-4B14-B1F5-185B-4ADFEE74EFF9}" v="1278" dt="2021-06-07T03:44:09.981"/>
    <p1510:client id="{C49B9B58-872C-7F12-4819-BECAF913DC75}" v="41" dt="2021-06-05T05:10:41.751"/>
    <p1510:client id="{F90B2AB3-9203-4B87-9AAA-D155EAD6AB0F}" v="714" dt="2021-06-05T01:18:17.726"/>
    <p1510:client id="{FD257CB5-ADB0-C7B8-A2AF-1D27275AC8AB}" v="53" dt="2021-06-05T02:28:50.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rung Tin (K. Hau mon truc trang)" userId="S::tin.nt@umc.edu.vn::87dd5bb8-2954-43c6-b106-d795ade0d11a" providerId="AD" clId="Web-{F90B2AB3-9203-4B87-9AAA-D155EAD6AB0F}"/>
    <pc:docChg chg="addSld delSld modSld sldOrd">
      <pc:chgData name="Nguyen Trung Tin (K. Hau mon truc trang)" userId="S::tin.nt@umc.edu.vn::87dd5bb8-2954-43c6-b106-d795ade0d11a" providerId="AD" clId="Web-{F90B2AB3-9203-4B87-9AAA-D155EAD6AB0F}" dt="2021-06-05T01:18:17.726" v="364" actId="20577"/>
      <pc:docMkLst>
        <pc:docMk/>
      </pc:docMkLst>
      <pc:sldChg chg="modSp">
        <pc:chgData name="Nguyen Trung Tin (K. Hau mon truc trang)" userId="S::tin.nt@umc.edu.vn::87dd5bb8-2954-43c6-b106-d795ade0d11a" providerId="AD" clId="Web-{F90B2AB3-9203-4B87-9AAA-D155EAD6AB0F}" dt="2021-06-05T00:44:44.857" v="54" actId="20577"/>
        <pc:sldMkLst>
          <pc:docMk/>
          <pc:sldMk cId="3236011318" sldId="259"/>
        </pc:sldMkLst>
        <pc:spChg chg="mod">
          <ac:chgData name="Nguyen Trung Tin (K. Hau mon truc trang)" userId="S::tin.nt@umc.edu.vn::87dd5bb8-2954-43c6-b106-d795ade0d11a" providerId="AD" clId="Web-{F90B2AB3-9203-4B87-9AAA-D155EAD6AB0F}" dt="2021-06-05T00:43:16.573" v="25" actId="20577"/>
          <ac:spMkLst>
            <pc:docMk/>
            <pc:sldMk cId="3236011318" sldId="259"/>
            <ac:spMk id="2" creationId="{617FBEFB-4732-064D-B461-7C5A44325A0A}"/>
          </ac:spMkLst>
        </pc:spChg>
        <pc:spChg chg="mod">
          <ac:chgData name="Nguyen Trung Tin (K. Hau mon truc trang)" userId="S::tin.nt@umc.edu.vn::87dd5bb8-2954-43c6-b106-d795ade0d11a" providerId="AD" clId="Web-{F90B2AB3-9203-4B87-9AAA-D155EAD6AB0F}" dt="2021-06-05T00:44:44.857" v="54" actId="20577"/>
          <ac:spMkLst>
            <pc:docMk/>
            <pc:sldMk cId="3236011318" sldId="259"/>
            <ac:spMk id="3" creationId="{BFA1CFC4-0A36-6241-A2A2-5CA47919BD44}"/>
          </ac:spMkLst>
        </pc:spChg>
      </pc:sldChg>
      <pc:sldChg chg="modSp">
        <pc:chgData name="Nguyen Trung Tin (K. Hau mon truc trang)" userId="S::tin.nt@umc.edu.vn::87dd5bb8-2954-43c6-b106-d795ade0d11a" providerId="AD" clId="Web-{F90B2AB3-9203-4B87-9AAA-D155EAD6AB0F}" dt="2021-06-05T00:55:57.825" v="146" actId="20577"/>
        <pc:sldMkLst>
          <pc:docMk/>
          <pc:sldMk cId="3948814144" sldId="263"/>
        </pc:sldMkLst>
        <pc:spChg chg="mod">
          <ac:chgData name="Nguyen Trung Tin (K. Hau mon truc trang)" userId="S::tin.nt@umc.edu.vn::87dd5bb8-2954-43c6-b106-d795ade0d11a" providerId="AD" clId="Web-{F90B2AB3-9203-4B87-9AAA-D155EAD6AB0F}" dt="2021-06-05T00:55:57.825" v="146" actId="20577"/>
          <ac:spMkLst>
            <pc:docMk/>
            <pc:sldMk cId="3948814144" sldId="263"/>
            <ac:spMk id="3" creationId="{E230BE60-1745-1D49-9D62-550AEB8C60B1}"/>
          </ac:spMkLst>
        </pc:spChg>
      </pc:sldChg>
      <pc:sldChg chg="modSp">
        <pc:chgData name="Nguyen Trung Tin (K. Hau mon truc trang)" userId="S::tin.nt@umc.edu.vn::87dd5bb8-2954-43c6-b106-d795ade0d11a" providerId="AD" clId="Web-{F90B2AB3-9203-4B87-9AAA-D155EAD6AB0F}" dt="2021-06-05T00:56:16.903" v="151" actId="20577"/>
        <pc:sldMkLst>
          <pc:docMk/>
          <pc:sldMk cId="2251573769" sldId="264"/>
        </pc:sldMkLst>
        <pc:spChg chg="mod">
          <ac:chgData name="Nguyen Trung Tin (K. Hau mon truc trang)" userId="S::tin.nt@umc.edu.vn::87dd5bb8-2954-43c6-b106-d795ade0d11a" providerId="AD" clId="Web-{F90B2AB3-9203-4B87-9AAA-D155EAD6AB0F}" dt="2021-06-05T00:56:16.903" v="151" actId="20577"/>
          <ac:spMkLst>
            <pc:docMk/>
            <pc:sldMk cId="2251573769" sldId="264"/>
            <ac:spMk id="3" creationId="{F786A5A2-623E-9446-9BC9-CFFC0368925F}"/>
          </ac:spMkLst>
        </pc:spChg>
      </pc:sldChg>
      <pc:sldChg chg="modSp">
        <pc:chgData name="Nguyen Trung Tin (K. Hau mon truc trang)" userId="S::tin.nt@umc.edu.vn::87dd5bb8-2954-43c6-b106-d795ade0d11a" providerId="AD" clId="Web-{F90B2AB3-9203-4B87-9AAA-D155EAD6AB0F}" dt="2021-06-05T01:10:50.999" v="308" actId="20577"/>
        <pc:sldMkLst>
          <pc:docMk/>
          <pc:sldMk cId="3789339239" sldId="273"/>
        </pc:sldMkLst>
        <pc:spChg chg="mod">
          <ac:chgData name="Nguyen Trung Tin (K. Hau mon truc trang)" userId="S::tin.nt@umc.edu.vn::87dd5bb8-2954-43c6-b106-d795ade0d11a" providerId="AD" clId="Web-{F90B2AB3-9203-4B87-9AAA-D155EAD6AB0F}" dt="2021-06-05T01:10:50.999" v="308" actId="20577"/>
          <ac:spMkLst>
            <pc:docMk/>
            <pc:sldMk cId="3789339239" sldId="273"/>
            <ac:spMk id="3" creationId="{9ECF12A0-6709-BF49-AE34-73F52505900D}"/>
          </ac:spMkLst>
        </pc:spChg>
      </pc:sldChg>
      <pc:sldChg chg="modSp">
        <pc:chgData name="Nguyen Trung Tin (K. Hau mon truc trang)" userId="S::tin.nt@umc.edu.vn::87dd5bb8-2954-43c6-b106-d795ade0d11a" providerId="AD" clId="Web-{F90B2AB3-9203-4B87-9AAA-D155EAD6AB0F}" dt="2021-06-05T01:02:34.270" v="227" actId="20577"/>
        <pc:sldMkLst>
          <pc:docMk/>
          <pc:sldMk cId="3060170567" sldId="275"/>
        </pc:sldMkLst>
        <pc:spChg chg="mod">
          <ac:chgData name="Nguyen Trung Tin (K. Hau mon truc trang)" userId="S::tin.nt@umc.edu.vn::87dd5bb8-2954-43c6-b106-d795ade0d11a" providerId="AD" clId="Web-{F90B2AB3-9203-4B87-9AAA-D155EAD6AB0F}" dt="2021-06-05T01:02:34.270" v="227" actId="20577"/>
          <ac:spMkLst>
            <pc:docMk/>
            <pc:sldMk cId="3060170567" sldId="275"/>
            <ac:spMk id="2" creationId="{67EB99F9-43F0-FD47-A498-589A432AC752}"/>
          </ac:spMkLst>
        </pc:spChg>
      </pc:sldChg>
      <pc:sldChg chg="modSp">
        <pc:chgData name="Nguyen Trung Tin (K. Hau mon truc trang)" userId="S::tin.nt@umc.edu.vn::87dd5bb8-2954-43c6-b106-d795ade0d11a" providerId="AD" clId="Web-{F90B2AB3-9203-4B87-9AAA-D155EAD6AB0F}" dt="2021-06-05T01:03:53.100" v="237" actId="20577"/>
        <pc:sldMkLst>
          <pc:docMk/>
          <pc:sldMk cId="4177173563" sldId="276"/>
        </pc:sldMkLst>
        <pc:spChg chg="mod">
          <ac:chgData name="Nguyen Trung Tin (K. Hau mon truc trang)" userId="S::tin.nt@umc.edu.vn::87dd5bb8-2954-43c6-b106-d795ade0d11a" providerId="AD" clId="Web-{F90B2AB3-9203-4B87-9AAA-D155EAD6AB0F}" dt="2021-06-05T01:03:42.287" v="234" actId="20577"/>
          <ac:spMkLst>
            <pc:docMk/>
            <pc:sldMk cId="4177173563" sldId="276"/>
            <ac:spMk id="2" creationId="{C0FA7888-F630-0543-A44E-876EA0D6ED7A}"/>
          </ac:spMkLst>
        </pc:spChg>
        <pc:spChg chg="mod">
          <ac:chgData name="Nguyen Trung Tin (K. Hau mon truc trang)" userId="S::tin.nt@umc.edu.vn::87dd5bb8-2954-43c6-b106-d795ade0d11a" providerId="AD" clId="Web-{F90B2AB3-9203-4B87-9AAA-D155EAD6AB0F}" dt="2021-06-05T01:03:53.100" v="237" actId="20577"/>
          <ac:spMkLst>
            <pc:docMk/>
            <pc:sldMk cId="4177173563" sldId="276"/>
            <ac:spMk id="3" creationId="{ABAD2A68-5216-1449-84E7-B2642379604E}"/>
          </ac:spMkLst>
        </pc:spChg>
      </pc:sldChg>
      <pc:sldChg chg="modSp">
        <pc:chgData name="Nguyen Trung Tin (K. Hau mon truc trang)" userId="S::tin.nt@umc.edu.vn::87dd5bb8-2954-43c6-b106-d795ade0d11a" providerId="AD" clId="Web-{F90B2AB3-9203-4B87-9AAA-D155EAD6AB0F}" dt="2021-06-05T01:05:41.883" v="247" actId="14100"/>
        <pc:sldMkLst>
          <pc:docMk/>
          <pc:sldMk cId="1628687710" sldId="277"/>
        </pc:sldMkLst>
        <pc:spChg chg="mod">
          <ac:chgData name="Nguyen Trung Tin (K. Hau mon truc trang)" userId="S::tin.nt@umc.edu.vn::87dd5bb8-2954-43c6-b106-d795ade0d11a" providerId="AD" clId="Web-{F90B2AB3-9203-4B87-9AAA-D155EAD6AB0F}" dt="2021-06-05T01:05:41.883" v="247" actId="14100"/>
          <ac:spMkLst>
            <pc:docMk/>
            <pc:sldMk cId="1628687710" sldId="277"/>
            <ac:spMk id="2" creationId="{210C2BED-3A38-EB49-AE59-E671D325630E}"/>
          </ac:spMkLst>
        </pc:spChg>
      </pc:sldChg>
      <pc:sldChg chg="modSp">
        <pc:chgData name="Nguyen Trung Tin (K. Hau mon truc trang)" userId="S::tin.nt@umc.edu.vn::87dd5bb8-2954-43c6-b106-d795ade0d11a" providerId="AD" clId="Web-{F90B2AB3-9203-4B87-9AAA-D155EAD6AB0F}" dt="2021-06-05T01:13:25.455" v="329" actId="20577"/>
        <pc:sldMkLst>
          <pc:docMk/>
          <pc:sldMk cId="1591074927" sldId="278"/>
        </pc:sldMkLst>
        <pc:spChg chg="mod">
          <ac:chgData name="Nguyen Trung Tin (K. Hau mon truc trang)" userId="S::tin.nt@umc.edu.vn::87dd5bb8-2954-43c6-b106-d795ade0d11a" providerId="AD" clId="Web-{F90B2AB3-9203-4B87-9AAA-D155EAD6AB0F}" dt="2021-06-05T01:13:19.611" v="325" actId="20577"/>
          <ac:spMkLst>
            <pc:docMk/>
            <pc:sldMk cId="1591074927" sldId="278"/>
            <ac:spMk id="2" creationId="{B3739A1C-FB12-B343-8260-79C131F03E21}"/>
          </ac:spMkLst>
        </pc:spChg>
        <pc:spChg chg="mod">
          <ac:chgData name="Nguyen Trung Tin (K. Hau mon truc trang)" userId="S::tin.nt@umc.edu.vn::87dd5bb8-2954-43c6-b106-d795ade0d11a" providerId="AD" clId="Web-{F90B2AB3-9203-4B87-9AAA-D155EAD6AB0F}" dt="2021-06-05T01:13:25.455" v="329" actId="20577"/>
          <ac:spMkLst>
            <pc:docMk/>
            <pc:sldMk cId="1591074927" sldId="278"/>
            <ac:spMk id="3" creationId="{7D697584-B948-1C4F-9FC0-423F89B2A569}"/>
          </ac:spMkLst>
        </pc:spChg>
      </pc:sldChg>
      <pc:sldChg chg="modSp">
        <pc:chgData name="Nguyen Trung Tin (K. Hau mon truc trang)" userId="S::tin.nt@umc.edu.vn::87dd5bb8-2954-43c6-b106-d795ade0d11a" providerId="AD" clId="Web-{F90B2AB3-9203-4B87-9AAA-D155EAD6AB0F}" dt="2021-06-05T01:16:04.645" v="341" actId="20577"/>
        <pc:sldMkLst>
          <pc:docMk/>
          <pc:sldMk cId="2272535049" sldId="280"/>
        </pc:sldMkLst>
        <pc:spChg chg="mod">
          <ac:chgData name="Nguyen Trung Tin (K. Hau mon truc trang)" userId="S::tin.nt@umc.edu.vn::87dd5bb8-2954-43c6-b106-d795ade0d11a" providerId="AD" clId="Web-{F90B2AB3-9203-4B87-9AAA-D155EAD6AB0F}" dt="2021-06-05T01:16:04.645" v="341" actId="20577"/>
          <ac:spMkLst>
            <pc:docMk/>
            <pc:sldMk cId="2272535049" sldId="280"/>
            <ac:spMk id="2" creationId="{D2D6E753-EF8C-BC49-AD51-39A85968505F}"/>
          </ac:spMkLst>
        </pc:spChg>
      </pc:sldChg>
      <pc:sldChg chg="modSp">
        <pc:chgData name="Nguyen Trung Tin (K. Hau mon truc trang)" userId="S::tin.nt@umc.edu.vn::87dd5bb8-2954-43c6-b106-d795ade0d11a" providerId="AD" clId="Web-{F90B2AB3-9203-4B87-9AAA-D155EAD6AB0F}" dt="2021-06-05T00:51:31.007" v="59" actId="20577"/>
        <pc:sldMkLst>
          <pc:docMk/>
          <pc:sldMk cId="2876486931" sldId="282"/>
        </pc:sldMkLst>
        <pc:spChg chg="mod">
          <ac:chgData name="Nguyen Trung Tin (K. Hau mon truc trang)" userId="S::tin.nt@umc.edu.vn::87dd5bb8-2954-43c6-b106-d795ade0d11a" providerId="AD" clId="Web-{F90B2AB3-9203-4B87-9AAA-D155EAD6AB0F}" dt="2021-06-05T00:51:31.007" v="59" actId="20577"/>
          <ac:spMkLst>
            <pc:docMk/>
            <pc:sldMk cId="2876486931" sldId="282"/>
            <ac:spMk id="2" creationId="{0E203342-ED85-7242-B345-A5E98F791461}"/>
          </ac:spMkLst>
        </pc:spChg>
      </pc:sldChg>
      <pc:sldChg chg="modSp">
        <pc:chgData name="Nguyen Trung Tin (K. Hau mon truc trang)" userId="S::tin.nt@umc.edu.vn::87dd5bb8-2954-43c6-b106-d795ade0d11a" providerId="AD" clId="Web-{F90B2AB3-9203-4B87-9AAA-D155EAD6AB0F}" dt="2021-06-05T01:10:25.732" v="307" actId="20577"/>
        <pc:sldMkLst>
          <pc:docMk/>
          <pc:sldMk cId="2859931559" sldId="283"/>
        </pc:sldMkLst>
        <pc:spChg chg="mod">
          <ac:chgData name="Nguyen Trung Tin (K. Hau mon truc trang)" userId="S::tin.nt@umc.edu.vn::87dd5bb8-2954-43c6-b106-d795ade0d11a" providerId="AD" clId="Web-{F90B2AB3-9203-4B87-9AAA-D155EAD6AB0F}" dt="2021-06-05T00:55:00.651" v="136" actId="20577"/>
          <ac:spMkLst>
            <pc:docMk/>
            <pc:sldMk cId="2859931559" sldId="283"/>
            <ac:spMk id="2" creationId="{5DA6A67E-76A5-6040-90A6-575DF2A26FF2}"/>
          </ac:spMkLst>
        </pc:spChg>
        <pc:spChg chg="mod">
          <ac:chgData name="Nguyen Trung Tin (K. Hau mon truc trang)" userId="S::tin.nt@umc.edu.vn::87dd5bb8-2954-43c6-b106-d795ade0d11a" providerId="AD" clId="Web-{F90B2AB3-9203-4B87-9AAA-D155EAD6AB0F}" dt="2021-06-05T01:10:25.732" v="307" actId="20577"/>
          <ac:spMkLst>
            <pc:docMk/>
            <pc:sldMk cId="2859931559" sldId="283"/>
            <ac:spMk id="3" creationId="{2372AADF-D40F-EE45-B843-D57DD44858D0}"/>
          </ac:spMkLst>
        </pc:spChg>
      </pc:sldChg>
      <pc:sldChg chg="modSp">
        <pc:chgData name="Nguyen Trung Tin (K. Hau mon truc trang)" userId="S::tin.nt@umc.edu.vn::87dd5bb8-2954-43c6-b106-d795ade0d11a" providerId="AD" clId="Web-{F90B2AB3-9203-4B87-9AAA-D155EAD6AB0F}" dt="2021-06-05T01:18:17.726" v="364" actId="20577"/>
        <pc:sldMkLst>
          <pc:docMk/>
          <pc:sldMk cId="707643109" sldId="284"/>
        </pc:sldMkLst>
        <pc:spChg chg="mod">
          <ac:chgData name="Nguyen Trung Tin (K. Hau mon truc trang)" userId="S::tin.nt@umc.edu.vn::87dd5bb8-2954-43c6-b106-d795ade0d11a" providerId="AD" clId="Web-{F90B2AB3-9203-4B87-9AAA-D155EAD6AB0F}" dt="2021-06-05T01:18:04.429" v="359" actId="20577"/>
          <ac:spMkLst>
            <pc:docMk/>
            <pc:sldMk cId="707643109" sldId="284"/>
            <ac:spMk id="2" creationId="{C3BF0A7E-82A6-B643-9A1F-172721248D61}"/>
          </ac:spMkLst>
        </pc:spChg>
        <pc:spChg chg="mod">
          <ac:chgData name="Nguyen Trung Tin (K. Hau mon truc trang)" userId="S::tin.nt@umc.edu.vn::87dd5bb8-2954-43c6-b106-d795ade0d11a" providerId="AD" clId="Web-{F90B2AB3-9203-4B87-9AAA-D155EAD6AB0F}" dt="2021-06-05T01:18:17.726" v="364" actId="20577"/>
          <ac:spMkLst>
            <pc:docMk/>
            <pc:sldMk cId="707643109" sldId="284"/>
            <ac:spMk id="3" creationId="{61F2D922-E291-AF4C-BEC5-488BA17CA401}"/>
          </ac:spMkLst>
        </pc:spChg>
      </pc:sldChg>
      <pc:sldChg chg="modSp">
        <pc:chgData name="Nguyen Trung Tin (K. Hau mon truc trang)" userId="S::tin.nt@umc.edu.vn::87dd5bb8-2954-43c6-b106-d795ade0d11a" providerId="AD" clId="Web-{F90B2AB3-9203-4B87-9AAA-D155EAD6AB0F}" dt="2021-06-05T01:17:16.428" v="344" actId="20577"/>
        <pc:sldMkLst>
          <pc:docMk/>
          <pc:sldMk cId="1016243748" sldId="285"/>
        </pc:sldMkLst>
        <pc:spChg chg="mod">
          <ac:chgData name="Nguyen Trung Tin (K. Hau mon truc trang)" userId="S::tin.nt@umc.edu.vn::87dd5bb8-2954-43c6-b106-d795ade0d11a" providerId="AD" clId="Web-{F90B2AB3-9203-4B87-9AAA-D155EAD6AB0F}" dt="2021-06-05T01:17:16.428" v="344" actId="20577"/>
          <ac:spMkLst>
            <pc:docMk/>
            <pc:sldMk cId="1016243748" sldId="285"/>
            <ac:spMk id="2" creationId="{0A3BD58F-D839-0144-B51D-223E23EB8FD5}"/>
          </ac:spMkLst>
        </pc:spChg>
      </pc:sldChg>
      <pc:sldChg chg="modSp">
        <pc:chgData name="Nguyen Trung Tin (K. Hau mon truc trang)" userId="S::tin.nt@umc.edu.vn::87dd5bb8-2954-43c6-b106-d795ade0d11a" providerId="AD" clId="Web-{F90B2AB3-9203-4B87-9AAA-D155EAD6AB0F}" dt="2021-06-05T01:16:56.678" v="342" actId="20577"/>
        <pc:sldMkLst>
          <pc:docMk/>
          <pc:sldMk cId="2864734114" sldId="286"/>
        </pc:sldMkLst>
        <pc:spChg chg="mod">
          <ac:chgData name="Nguyen Trung Tin (K. Hau mon truc trang)" userId="S::tin.nt@umc.edu.vn::87dd5bb8-2954-43c6-b106-d795ade0d11a" providerId="AD" clId="Web-{F90B2AB3-9203-4B87-9AAA-D155EAD6AB0F}" dt="2021-06-05T01:16:56.678" v="342" actId="20577"/>
          <ac:spMkLst>
            <pc:docMk/>
            <pc:sldMk cId="2864734114" sldId="286"/>
            <ac:spMk id="2" creationId="{4A689B61-41B8-E94A-8131-D79E21CD4CCF}"/>
          </ac:spMkLst>
        </pc:spChg>
      </pc:sldChg>
      <pc:sldChg chg="modSp">
        <pc:chgData name="Nguyen Trung Tin (K. Hau mon truc trang)" userId="S::tin.nt@umc.edu.vn::87dd5bb8-2954-43c6-b106-d795ade0d11a" providerId="AD" clId="Web-{F90B2AB3-9203-4B87-9AAA-D155EAD6AB0F}" dt="2021-06-05T01:15:55.083" v="337" actId="20577"/>
        <pc:sldMkLst>
          <pc:docMk/>
          <pc:sldMk cId="3739462189" sldId="292"/>
        </pc:sldMkLst>
        <pc:spChg chg="mod">
          <ac:chgData name="Nguyen Trung Tin (K. Hau mon truc trang)" userId="S::tin.nt@umc.edu.vn::87dd5bb8-2954-43c6-b106-d795ade0d11a" providerId="AD" clId="Web-{F90B2AB3-9203-4B87-9AAA-D155EAD6AB0F}" dt="2021-06-05T01:15:55.083" v="337" actId="20577"/>
          <ac:spMkLst>
            <pc:docMk/>
            <pc:sldMk cId="3739462189" sldId="292"/>
            <ac:spMk id="3" creationId="{1E8302EA-75BC-C449-B0E3-C22A97DD1300}"/>
          </ac:spMkLst>
        </pc:spChg>
      </pc:sldChg>
      <pc:sldChg chg="ord">
        <pc:chgData name="Nguyen Trung Tin (K. Hau mon truc trang)" userId="S::tin.nt@umc.edu.vn::87dd5bb8-2954-43c6-b106-d795ade0d11a" providerId="AD" clId="Web-{F90B2AB3-9203-4B87-9AAA-D155EAD6AB0F}" dt="2021-06-05T00:47:00.673" v="55"/>
        <pc:sldMkLst>
          <pc:docMk/>
          <pc:sldMk cId="3990260375" sldId="296"/>
        </pc:sldMkLst>
      </pc:sldChg>
      <pc:sldChg chg="del">
        <pc:chgData name="Nguyen Trung Tin (K. Hau mon truc trang)" userId="S::tin.nt@umc.edu.vn::87dd5bb8-2954-43c6-b106-d795ade0d11a" providerId="AD" clId="Web-{F90B2AB3-9203-4B87-9AAA-D155EAD6AB0F}" dt="2021-06-05T00:57:42.561" v="153"/>
        <pc:sldMkLst>
          <pc:docMk/>
          <pc:sldMk cId="486841188" sldId="298"/>
        </pc:sldMkLst>
      </pc:sldChg>
      <pc:sldChg chg="modSp">
        <pc:chgData name="Nguyen Trung Tin (K. Hau mon truc trang)" userId="S::tin.nt@umc.edu.vn::87dd5bb8-2954-43c6-b106-d795ade0d11a" providerId="AD" clId="Web-{F90B2AB3-9203-4B87-9AAA-D155EAD6AB0F}" dt="2021-06-05T01:03:26.474" v="230" actId="20577"/>
        <pc:sldMkLst>
          <pc:docMk/>
          <pc:sldMk cId="310022176" sldId="300"/>
        </pc:sldMkLst>
        <pc:spChg chg="mod">
          <ac:chgData name="Nguyen Trung Tin (K. Hau mon truc trang)" userId="S::tin.nt@umc.edu.vn::87dd5bb8-2954-43c6-b106-d795ade0d11a" providerId="AD" clId="Web-{F90B2AB3-9203-4B87-9AAA-D155EAD6AB0F}" dt="2021-06-05T01:03:26.474" v="230" actId="20577"/>
          <ac:spMkLst>
            <pc:docMk/>
            <pc:sldMk cId="310022176" sldId="300"/>
            <ac:spMk id="3" creationId="{E5B483A3-F06B-E040-896D-ACFFEC3D4496}"/>
          </ac:spMkLst>
        </pc:spChg>
      </pc:sldChg>
      <pc:sldChg chg="modSp">
        <pc:chgData name="Nguyen Trung Tin (K. Hau mon truc trang)" userId="S::tin.nt@umc.edu.vn::87dd5bb8-2954-43c6-b106-d795ade0d11a" providerId="AD" clId="Web-{F90B2AB3-9203-4B87-9AAA-D155EAD6AB0F}" dt="2021-06-05T01:04:41.507" v="241" actId="20577"/>
        <pc:sldMkLst>
          <pc:docMk/>
          <pc:sldMk cId="2362440663" sldId="304"/>
        </pc:sldMkLst>
        <pc:spChg chg="mod">
          <ac:chgData name="Nguyen Trung Tin (K. Hau mon truc trang)" userId="S::tin.nt@umc.edu.vn::87dd5bb8-2954-43c6-b106-d795ade0d11a" providerId="AD" clId="Web-{F90B2AB3-9203-4B87-9AAA-D155EAD6AB0F}" dt="2021-06-05T01:04:41.507" v="241" actId="20577"/>
          <ac:spMkLst>
            <pc:docMk/>
            <pc:sldMk cId="2362440663" sldId="304"/>
            <ac:spMk id="3" creationId="{E750D3DE-2A96-ED49-8338-40C5CB1D8077}"/>
          </ac:spMkLst>
        </pc:spChg>
      </pc:sldChg>
      <pc:sldChg chg="modSp">
        <pc:chgData name="Nguyen Trung Tin (K. Hau mon truc trang)" userId="S::tin.nt@umc.edu.vn::87dd5bb8-2954-43c6-b106-d795ade0d11a" providerId="AD" clId="Web-{F90B2AB3-9203-4B87-9AAA-D155EAD6AB0F}" dt="2021-06-05T00:51:43.538" v="63" actId="14100"/>
        <pc:sldMkLst>
          <pc:docMk/>
          <pc:sldMk cId="797814552" sldId="305"/>
        </pc:sldMkLst>
        <pc:spChg chg="mod">
          <ac:chgData name="Nguyen Trung Tin (K. Hau mon truc trang)" userId="S::tin.nt@umc.edu.vn::87dd5bb8-2954-43c6-b106-d795ade0d11a" providerId="AD" clId="Web-{F90B2AB3-9203-4B87-9AAA-D155EAD6AB0F}" dt="2021-06-05T00:51:43.538" v="63" actId="14100"/>
          <ac:spMkLst>
            <pc:docMk/>
            <pc:sldMk cId="797814552" sldId="305"/>
            <ac:spMk id="2" creationId="{C4B94BD5-18DB-1449-AA00-361B939E58B9}"/>
          </ac:spMkLst>
        </pc:spChg>
      </pc:sldChg>
      <pc:sldChg chg="modSp">
        <pc:chgData name="Nguyen Trung Tin (K. Hau mon truc trang)" userId="S::tin.nt@umc.edu.vn::87dd5bb8-2954-43c6-b106-d795ade0d11a" providerId="AD" clId="Web-{F90B2AB3-9203-4B87-9AAA-D155EAD6AB0F}" dt="2021-06-05T00:56:05.325" v="148" actId="20577"/>
        <pc:sldMkLst>
          <pc:docMk/>
          <pc:sldMk cId="2886266404" sldId="307"/>
        </pc:sldMkLst>
        <pc:spChg chg="mod">
          <ac:chgData name="Nguyen Trung Tin (K. Hau mon truc trang)" userId="S::tin.nt@umc.edu.vn::87dd5bb8-2954-43c6-b106-d795ade0d11a" providerId="AD" clId="Web-{F90B2AB3-9203-4B87-9AAA-D155EAD6AB0F}" dt="2021-06-05T00:56:05.325" v="148" actId="20577"/>
          <ac:spMkLst>
            <pc:docMk/>
            <pc:sldMk cId="2886266404" sldId="307"/>
            <ac:spMk id="3" creationId="{C6C89825-DA1A-3745-B92A-21960B190906}"/>
          </ac:spMkLst>
        </pc:spChg>
      </pc:sldChg>
      <pc:sldChg chg="del">
        <pc:chgData name="Nguyen Trung Tin (K. Hau mon truc trang)" userId="S::tin.nt@umc.edu.vn::87dd5bb8-2954-43c6-b106-d795ade0d11a" providerId="AD" clId="Web-{F90B2AB3-9203-4B87-9AAA-D155EAD6AB0F}" dt="2021-06-05T00:57:31.420" v="152"/>
        <pc:sldMkLst>
          <pc:docMk/>
          <pc:sldMk cId="634292586" sldId="308"/>
        </pc:sldMkLst>
      </pc:sldChg>
      <pc:sldChg chg="modSp">
        <pc:chgData name="Nguyen Trung Tin (K. Hau mon truc trang)" userId="S::tin.nt@umc.edu.vn::87dd5bb8-2954-43c6-b106-d795ade0d11a" providerId="AD" clId="Web-{F90B2AB3-9203-4B87-9AAA-D155EAD6AB0F}" dt="2021-06-05T01:02:17.660" v="226" actId="20577"/>
        <pc:sldMkLst>
          <pc:docMk/>
          <pc:sldMk cId="2162074979" sldId="309"/>
        </pc:sldMkLst>
        <pc:spChg chg="mod">
          <ac:chgData name="Nguyen Trung Tin (K. Hau mon truc trang)" userId="S::tin.nt@umc.edu.vn::87dd5bb8-2954-43c6-b106-d795ade0d11a" providerId="AD" clId="Web-{F90B2AB3-9203-4B87-9AAA-D155EAD6AB0F}" dt="2021-06-05T01:02:17.660" v="226" actId="20577"/>
          <ac:spMkLst>
            <pc:docMk/>
            <pc:sldMk cId="2162074979" sldId="309"/>
            <ac:spMk id="3" creationId="{349396C9-3ED6-5E44-93CE-6E3DC0D96487}"/>
          </ac:spMkLst>
        </pc:spChg>
      </pc:sldChg>
      <pc:sldChg chg="modSp">
        <pc:chgData name="Nguyen Trung Tin (K. Hau mon truc trang)" userId="S::tin.nt@umc.edu.vn::87dd5bb8-2954-43c6-b106-d795ade0d11a" providerId="AD" clId="Web-{F90B2AB3-9203-4B87-9AAA-D155EAD6AB0F}" dt="2021-06-05T01:11:35.609" v="322" actId="14100"/>
        <pc:sldMkLst>
          <pc:docMk/>
          <pc:sldMk cId="400410699" sldId="311"/>
        </pc:sldMkLst>
        <pc:spChg chg="mod">
          <ac:chgData name="Nguyen Trung Tin (K. Hau mon truc trang)" userId="S::tin.nt@umc.edu.vn::87dd5bb8-2954-43c6-b106-d795ade0d11a" providerId="AD" clId="Web-{F90B2AB3-9203-4B87-9AAA-D155EAD6AB0F}" dt="2021-06-05T01:11:35.609" v="322" actId="14100"/>
          <ac:spMkLst>
            <pc:docMk/>
            <pc:sldMk cId="400410699" sldId="311"/>
            <ac:spMk id="3" creationId="{F827FDE9-0827-0F43-A459-BEDAF8FBAA3B}"/>
          </ac:spMkLst>
        </pc:spChg>
      </pc:sldChg>
      <pc:sldChg chg="modSp">
        <pc:chgData name="Nguyen Trung Tin (K. Hau mon truc trang)" userId="S::tin.nt@umc.edu.vn::87dd5bb8-2954-43c6-b106-d795ade0d11a" providerId="AD" clId="Web-{F90B2AB3-9203-4B87-9AAA-D155EAD6AB0F}" dt="2021-06-05T01:07:33.932" v="287" actId="20577"/>
        <pc:sldMkLst>
          <pc:docMk/>
          <pc:sldMk cId="910305184" sldId="312"/>
        </pc:sldMkLst>
        <pc:spChg chg="mod">
          <ac:chgData name="Nguyen Trung Tin (K. Hau mon truc trang)" userId="S::tin.nt@umc.edu.vn::87dd5bb8-2954-43c6-b106-d795ade0d11a" providerId="AD" clId="Web-{F90B2AB3-9203-4B87-9AAA-D155EAD6AB0F}" dt="2021-06-05T01:07:33.932" v="287" actId="20577"/>
          <ac:spMkLst>
            <pc:docMk/>
            <pc:sldMk cId="910305184" sldId="312"/>
            <ac:spMk id="3" creationId="{E87C2BB1-804C-8E4C-81AA-8AD2A08A8AB7}"/>
          </ac:spMkLst>
        </pc:spChg>
      </pc:sldChg>
      <pc:sldChg chg="modSp">
        <pc:chgData name="Nguyen Trung Tin (K. Hau mon truc trang)" userId="S::tin.nt@umc.edu.vn::87dd5bb8-2954-43c6-b106-d795ade0d11a" providerId="AD" clId="Web-{F90B2AB3-9203-4B87-9AAA-D155EAD6AB0F}" dt="2021-06-05T01:11:28.718" v="318" actId="20577"/>
        <pc:sldMkLst>
          <pc:docMk/>
          <pc:sldMk cId="3320629900" sldId="313"/>
        </pc:sldMkLst>
        <pc:spChg chg="mod">
          <ac:chgData name="Nguyen Trung Tin (K. Hau mon truc trang)" userId="S::tin.nt@umc.edu.vn::87dd5bb8-2954-43c6-b106-d795ade0d11a" providerId="AD" clId="Web-{F90B2AB3-9203-4B87-9AAA-D155EAD6AB0F}" dt="2021-06-05T01:11:28.718" v="318" actId="20577"/>
          <ac:spMkLst>
            <pc:docMk/>
            <pc:sldMk cId="3320629900" sldId="313"/>
            <ac:spMk id="3" creationId="{E2EACC8A-2AEC-3D48-953F-5528F0F4256C}"/>
          </ac:spMkLst>
        </pc:spChg>
      </pc:sldChg>
      <pc:sldChg chg="modSp">
        <pc:chgData name="Nguyen Trung Tin (K. Hau mon truc trang)" userId="S::tin.nt@umc.edu.vn::87dd5bb8-2954-43c6-b106-d795ade0d11a" providerId="AD" clId="Web-{F90B2AB3-9203-4B87-9AAA-D155EAD6AB0F}" dt="2021-06-05T01:06:30.321" v="276" actId="20577"/>
        <pc:sldMkLst>
          <pc:docMk/>
          <pc:sldMk cId="3103024634" sldId="322"/>
        </pc:sldMkLst>
        <pc:spChg chg="mod">
          <ac:chgData name="Nguyen Trung Tin (K. Hau mon truc trang)" userId="S::tin.nt@umc.edu.vn::87dd5bb8-2954-43c6-b106-d795ade0d11a" providerId="AD" clId="Web-{F90B2AB3-9203-4B87-9AAA-D155EAD6AB0F}" dt="2021-06-05T01:06:30.321" v="276" actId="20577"/>
          <ac:spMkLst>
            <pc:docMk/>
            <pc:sldMk cId="3103024634" sldId="322"/>
            <ac:spMk id="3" creationId="{7BB76735-7BA7-AC41-8D90-C08B05642110}"/>
          </ac:spMkLst>
        </pc:spChg>
      </pc:sldChg>
      <pc:sldChg chg="modSp new">
        <pc:chgData name="Nguyen Trung Tin (K. Hau mon truc trang)" userId="S::tin.nt@umc.edu.vn::87dd5bb8-2954-43c6-b106-d795ade0d11a" providerId="AD" clId="Web-{F90B2AB3-9203-4B87-9AAA-D155EAD6AB0F}" dt="2021-06-05T00:54:45.682" v="133" actId="20577"/>
        <pc:sldMkLst>
          <pc:docMk/>
          <pc:sldMk cId="725793056" sldId="330"/>
        </pc:sldMkLst>
        <pc:spChg chg="mod">
          <ac:chgData name="Nguyen Trung Tin (K. Hau mon truc trang)" userId="S::tin.nt@umc.edu.vn::87dd5bb8-2954-43c6-b106-d795ade0d11a" providerId="AD" clId="Web-{F90B2AB3-9203-4B87-9AAA-D155EAD6AB0F}" dt="2021-06-05T00:53:28.947" v="106" actId="20577"/>
          <ac:spMkLst>
            <pc:docMk/>
            <pc:sldMk cId="725793056" sldId="330"/>
            <ac:spMk id="2" creationId="{BDC38377-1894-42B6-969C-90BE512A569B}"/>
          </ac:spMkLst>
        </pc:spChg>
        <pc:spChg chg="mod">
          <ac:chgData name="Nguyen Trung Tin (K. Hau mon truc trang)" userId="S::tin.nt@umc.edu.vn::87dd5bb8-2954-43c6-b106-d795ade0d11a" providerId="AD" clId="Web-{F90B2AB3-9203-4B87-9AAA-D155EAD6AB0F}" dt="2021-06-05T00:54:45.682" v="133" actId="20577"/>
          <ac:spMkLst>
            <pc:docMk/>
            <pc:sldMk cId="725793056" sldId="330"/>
            <ac:spMk id="3" creationId="{C63C437B-94A2-48D7-9F78-DDC4D594FE17}"/>
          </ac:spMkLst>
        </pc:spChg>
      </pc:sldChg>
    </pc:docChg>
  </pc:docChgLst>
  <pc:docChgLst>
    <pc:chgData name="Nguyen Trung Tin (K. Hau mon truc trang)" userId="87dd5bb8-2954-43c6-b106-d795ade0d11a" providerId="ADAL" clId="{B9861EC5-ECF6-C245-8771-D0D8F636B896}"/>
    <pc:docChg chg="undo custSel addSld modSld">
      <pc:chgData name="Nguyen Trung Tin (K. Hau mon truc trang)" userId="87dd5bb8-2954-43c6-b106-d795ade0d11a" providerId="ADAL" clId="{B9861EC5-ECF6-C245-8771-D0D8F636B896}" dt="2021-06-06T00:14:29.480" v="375" actId="782"/>
      <pc:docMkLst>
        <pc:docMk/>
      </pc:docMkLst>
      <pc:sldChg chg="modSp">
        <pc:chgData name="Nguyen Trung Tin (K. Hau mon truc trang)" userId="87dd5bb8-2954-43c6-b106-d795ade0d11a" providerId="ADAL" clId="{B9861EC5-ECF6-C245-8771-D0D8F636B896}" dt="2021-06-06T00:07:55.885" v="360" actId="782"/>
        <pc:sldMkLst>
          <pc:docMk/>
          <pc:sldMk cId="4177173563" sldId="276"/>
        </pc:sldMkLst>
        <pc:spChg chg="mod">
          <ac:chgData name="Nguyen Trung Tin (K. Hau mon truc trang)" userId="87dd5bb8-2954-43c6-b106-d795ade0d11a" providerId="ADAL" clId="{B9861EC5-ECF6-C245-8771-D0D8F636B896}" dt="2021-06-06T00:07:55.885" v="360" actId="782"/>
          <ac:spMkLst>
            <pc:docMk/>
            <pc:sldMk cId="4177173563" sldId="276"/>
            <ac:spMk id="2" creationId="{C0FA7888-F630-0543-A44E-876EA0D6ED7A}"/>
          </ac:spMkLst>
        </pc:spChg>
      </pc:sldChg>
      <pc:sldChg chg="modSp">
        <pc:chgData name="Nguyen Trung Tin (K. Hau mon truc trang)" userId="87dd5bb8-2954-43c6-b106-d795ade0d11a" providerId="ADAL" clId="{B9861EC5-ECF6-C245-8771-D0D8F636B896}" dt="2021-06-06T00:12:04.288" v="366" actId="782"/>
        <pc:sldMkLst>
          <pc:docMk/>
          <pc:sldMk cId="1628687710" sldId="277"/>
        </pc:sldMkLst>
        <pc:spChg chg="mod">
          <ac:chgData name="Nguyen Trung Tin (K. Hau mon truc trang)" userId="87dd5bb8-2954-43c6-b106-d795ade0d11a" providerId="ADAL" clId="{B9861EC5-ECF6-C245-8771-D0D8F636B896}" dt="2021-06-06T00:12:04.288" v="366" actId="782"/>
          <ac:spMkLst>
            <pc:docMk/>
            <pc:sldMk cId="1628687710" sldId="277"/>
            <ac:spMk id="2" creationId="{210C2BED-3A38-EB49-AE59-E671D325630E}"/>
          </ac:spMkLst>
        </pc:spChg>
      </pc:sldChg>
      <pc:sldChg chg="modSp">
        <pc:chgData name="Nguyen Trung Tin (K. Hau mon truc trang)" userId="87dd5bb8-2954-43c6-b106-d795ade0d11a" providerId="ADAL" clId="{B9861EC5-ECF6-C245-8771-D0D8F636B896}" dt="2021-06-06T00:13:16.031" v="374" actId="782"/>
        <pc:sldMkLst>
          <pc:docMk/>
          <pc:sldMk cId="1591074927" sldId="278"/>
        </pc:sldMkLst>
        <pc:spChg chg="mod">
          <ac:chgData name="Nguyen Trung Tin (K. Hau mon truc trang)" userId="87dd5bb8-2954-43c6-b106-d795ade0d11a" providerId="ADAL" clId="{B9861EC5-ECF6-C245-8771-D0D8F636B896}" dt="2021-06-06T00:13:16.031" v="374" actId="782"/>
          <ac:spMkLst>
            <pc:docMk/>
            <pc:sldMk cId="1591074927" sldId="278"/>
            <ac:spMk id="2" creationId="{B3739A1C-FB12-B343-8260-79C131F03E21}"/>
          </ac:spMkLst>
        </pc:spChg>
      </pc:sldChg>
      <pc:sldChg chg="modSp">
        <pc:chgData name="Nguyen Trung Tin (K. Hau mon truc trang)" userId="87dd5bb8-2954-43c6-b106-d795ade0d11a" providerId="ADAL" clId="{B9861EC5-ECF6-C245-8771-D0D8F636B896}" dt="2021-06-06T00:14:29.480" v="375" actId="782"/>
        <pc:sldMkLst>
          <pc:docMk/>
          <pc:sldMk cId="2272535049" sldId="280"/>
        </pc:sldMkLst>
        <pc:spChg chg="mod">
          <ac:chgData name="Nguyen Trung Tin (K. Hau mon truc trang)" userId="87dd5bb8-2954-43c6-b106-d795ade0d11a" providerId="ADAL" clId="{B9861EC5-ECF6-C245-8771-D0D8F636B896}" dt="2021-06-06T00:14:29.480" v="375" actId="782"/>
          <ac:spMkLst>
            <pc:docMk/>
            <pc:sldMk cId="2272535049" sldId="280"/>
            <ac:spMk id="2" creationId="{D2D6E753-EF8C-BC49-AD51-39A85968505F}"/>
          </ac:spMkLst>
        </pc:spChg>
      </pc:sldChg>
      <pc:sldChg chg="addSp delSp modSp">
        <pc:chgData name="Nguyen Trung Tin (K. Hau mon truc trang)" userId="87dd5bb8-2954-43c6-b106-d795ade0d11a" providerId="ADAL" clId="{B9861EC5-ECF6-C245-8771-D0D8F636B896}" dt="2021-06-05T16:17:08.022" v="2" actId="1076"/>
        <pc:sldMkLst>
          <pc:docMk/>
          <pc:sldMk cId="2876486931" sldId="282"/>
        </pc:sldMkLst>
        <pc:spChg chg="add del mod">
          <ac:chgData name="Nguyen Trung Tin (K. Hau mon truc trang)" userId="87dd5bb8-2954-43c6-b106-d795ade0d11a" providerId="ADAL" clId="{B9861EC5-ECF6-C245-8771-D0D8F636B896}" dt="2021-06-05T16:17:08.022" v="2" actId="1076"/>
          <ac:spMkLst>
            <pc:docMk/>
            <pc:sldMk cId="2876486931" sldId="282"/>
            <ac:spMk id="3" creationId="{6A46787B-807F-2C41-BD42-94AA79BB4E8B}"/>
          </ac:spMkLst>
        </pc:spChg>
        <pc:spChg chg="add del mod">
          <ac:chgData name="Nguyen Trung Tin (K. Hau mon truc trang)" userId="87dd5bb8-2954-43c6-b106-d795ade0d11a" providerId="ADAL" clId="{B9861EC5-ECF6-C245-8771-D0D8F636B896}" dt="2021-06-05T16:16:43.020" v="1" actId="478"/>
          <ac:spMkLst>
            <pc:docMk/>
            <pc:sldMk cId="2876486931" sldId="282"/>
            <ac:spMk id="5" creationId="{7411629B-8CE2-B444-9F9E-B8D017BB9702}"/>
          </ac:spMkLst>
        </pc:spChg>
      </pc:sldChg>
      <pc:sldChg chg="modSp">
        <pc:chgData name="Nguyen Trung Tin (K. Hau mon truc trang)" userId="87dd5bb8-2954-43c6-b106-d795ade0d11a" providerId="ADAL" clId="{B9861EC5-ECF6-C245-8771-D0D8F636B896}" dt="2021-06-05T23:57:46.306" v="7" actId="1076"/>
        <pc:sldMkLst>
          <pc:docMk/>
          <pc:sldMk cId="2859931559" sldId="283"/>
        </pc:sldMkLst>
        <pc:spChg chg="mod">
          <ac:chgData name="Nguyen Trung Tin (K. Hau mon truc trang)" userId="87dd5bb8-2954-43c6-b106-d795ade0d11a" providerId="ADAL" clId="{B9861EC5-ECF6-C245-8771-D0D8F636B896}" dt="2021-06-05T23:53:37.379" v="5" actId="22"/>
          <ac:spMkLst>
            <pc:docMk/>
            <pc:sldMk cId="2859931559" sldId="283"/>
            <ac:spMk id="2" creationId="{5DA6A67E-76A5-6040-90A6-575DF2A26FF2}"/>
          </ac:spMkLst>
        </pc:spChg>
        <pc:spChg chg="mod">
          <ac:chgData name="Nguyen Trung Tin (K. Hau mon truc trang)" userId="87dd5bb8-2954-43c6-b106-d795ade0d11a" providerId="ADAL" clId="{B9861EC5-ECF6-C245-8771-D0D8F636B896}" dt="2021-06-05T23:57:46.306" v="7" actId="1076"/>
          <ac:spMkLst>
            <pc:docMk/>
            <pc:sldMk cId="2859931559" sldId="283"/>
            <ac:spMk id="4" creationId="{B0F142B0-9D3C-8F4C-BFD5-31BED8F19DA9}"/>
          </ac:spMkLst>
        </pc:spChg>
      </pc:sldChg>
      <pc:sldChg chg="modSp">
        <pc:chgData name="Nguyen Trung Tin (K. Hau mon truc trang)" userId="87dd5bb8-2954-43c6-b106-d795ade0d11a" providerId="ADAL" clId="{B9861EC5-ECF6-C245-8771-D0D8F636B896}" dt="2021-06-06T00:04:29.623" v="353" actId="1076"/>
        <pc:sldMkLst>
          <pc:docMk/>
          <pc:sldMk cId="725793056" sldId="330"/>
        </pc:sldMkLst>
        <pc:spChg chg="mod">
          <ac:chgData name="Nguyen Trung Tin (K. Hau mon truc trang)" userId="87dd5bb8-2954-43c6-b106-d795ade0d11a" providerId="ADAL" clId="{B9861EC5-ECF6-C245-8771-D0D8F636B896}" dt="2021-06-06T00:04:22.724" v="351" actId="782"/>
          <ac:spMkLst>
            <pc:docMk/>
            <pc:sldMk cId="725793056" sldId="330"/>
            <ac:spMk id="2" creationId="{BDC38377-1894-42B6-969C-90BE512A569B}"/>
          </ac:spMkLst>
        </pc:spChg>
        <pc:spChg chg="mod">
          <ac:chgData name="Nguyen Trung Tin (K. Hau mon truc trang)" userId="87dd5bb8-2954-43c6-b106-d795ade0d11a" providerId="ADAL" clId="{B9861EC5-ECF6-C245-8771-D0D8F636B896}" dt="2021-06-06T00:04:29.623" v="353" actId="1076"/>
          <ac:spMkLst>
            <pc:docMk/>
            <pc:sldMk cId="725793056" sldId="330"/>
            <ac:spMk id="3" creationId="{C63C437B-94A2-48D7-9F78-DDC4D594FE17}"/>
          </ac:spMkLst>
        </pc:spChg>
      </pc:sldChg>
      <pc:sldChg chg="modSp new">
        <pc:chgData name="Nguyen Trung Tin (K. Hau mon truc trang)" userId="87dd5bb8-2954-43c6-b106-d795ade0d11a" providerId="ADAL" clId="{B9861EC5-ECF6-C245-8771-D0D8F636B896}" dt="2021-06-06T00:03:57.851" v="350" actId="20577"/>
        <pc:sldMkLst>
          <pc:docMk/>
          <pc:sldMk cId="286644246" sldId="349"/>
        </pc:sldMkLst>
        <pc:spChg chg="mod">
          <ac:chgData name="Nguyen Trung Tin (K. Hau mon truc trang)" userId="87dd5bb8-2954-43c6-b106-d795ade0d11a" providerId="ADAL" clId="{B9861EC5-ECF6-C245-8771-D0D8F636B896}" dt="2021-06-06T00:02:43.766" v="161" actId="20577"/>
          <ac:spMkLst>
            <pc:docMk/>
            <pc:sldMk cId="286644246" sldId="349"/>
            <ac:spMk id="2" creationId="{92F2AE37-BFFC-A74B-9274-AD40EB276CB3}"/>
          </ac:spMkLst>
        </pc:spChg>
        <pc:spChg chg="mod">
          <ac:chgData name="Nguyen Trung Tin (K. Hau mon truc trang)" userId="87dd5bb8-2954-43c6-b106-d795ade0d11a" providerId="ADAL" clId="{B9861EC5-ECF6-C245-8771-D0D8F636B896}" dt="2021-06-06T00:03:57.851" v="350" actId="20577"/>
          <ac:spMkLst>
            <pc:docMk/>
            <pc:sldMk cId="286644246" sldId="349"/>
            <ac:spMk id="3" creationId="{ADAFBBBF-6189-A640-B0FC-F646EA6BC24F}"/>
          </ac:spMkLst>
        </pc:spChg>
      </pc:sldChg>
    </pc:docChg>
  </pc:docChgLst>
  <pc:docChgLst>
    <pc:chgData name="Nguyen Trung Tin (K. Hau mon truc trang)" userId="S::tin.nt@umc.edu.vn::87dd5bb8-2954-43c6-b106-d795ade0d11a" providerId="AD" clId="Web-{C49B9B58-872C-7F12-4819-BECAF913DC75}"/>
    <pc:docChg chg="addSld modSld">
      <pc:chgData name="Nguyen Trung Tin (K. Hau mon truc trang)" userId="S::tin.nt@umc.edu.vn::87dd5bb8-2954-43c6-b106-d795ade0d11a" providerId="AD" clId="Web-{C49B9B58-872C-7F12-4819-BECAF913DC75}" dt="2021-06-05T05:10:40.892" v="23" actId="20577"/>
      <pc:docMkLst>
        <pc:docMk/>
      </pc:docMkLst>
      <pc:sldChg chg="addSp delSp modSp mod setBg">
        <pc:chgData name="Nguyen Trung Tin (K. Hau mon truc trang)" userId="S::tin.nt@umc.edu.vn::87dd5bb8-2954-43c6-b106-d795ade0d11a" providerId="AD" clId="Web-{C49B9B58-872C-7F12-4819-BECAF913DC75}" dt="2021-06-05T05:10:40.892" v="23" actId="20577"/>
        <pc:sldMkLst>
          <pc:docMk/>
          <pc:sldMk cId="989989776" sldId="314"/>
        </pc:sldMkLst>
        <pc:spChg chg="mod">
          <ac:chgData name="Nguyen Trung Tin (K. Hau mon truc trang)" userId="S::tin.nt@umc.edu.vn::87dd5bb8-2954-43c6-b106-d795ade0d11a" providerId="AD" clId="Web-{C49B9B58-872C-7F12-4819-BECAF913DC75}" dt="2021-06-05T05:10:40.892" v="23" actId="20577"/>
          <ac:spMkLst>
            <pc:docMk/>
            <pc:sldMk cId="989989776" sldId="314"/>
            <ac:spMk id="2" creationId="{3AE83334-F2B1-DE4C-B0DB-9A9D6D34C617}"/>
          </ac:spMkLst>
        </pc:spChg>
        <pc:spChg chg="del">
          <ac:chgData name="Nguyen Trung Tin (K. Hau mon truc trang)" userId="S::tin.nt@umc.edu.vn::87dd5bb8-2954-43c6-b106-d795ade0d11a" providerId="AD" clId="Web-{C49B9B58-872C-7F12-4819-BECAF913DC75}" dt="2021-06-05T05:09:30.265" v="6"/>
          <ac:spMkLst>
            <pc:docMk/>
            <pc:sldMk cId="989989776" sldId="314"/>
            <ac:spMk id="3" creationId="{59D11C13-A211-DE40-A3D0-E8FD2E9803DE}"/>
          </ac:spMkLst>
        </pc:spChg>
        <pc:spChg chg="add">
          <ac:chgData name="Nguyen Trung Tin (K. Hau mon truc trang)" userId="S::tin.nt@umc.edu.vn::87dd5bb8-2954-43c6-b106-d795ade0d11a" providerId="AD" clId="Web-{C49B9B58-872C-7F12-4819-BECAF913DC75}" dt="2021-06-05T05:09:30.265" v="6"/>
          <ac:spMkLst>
            <pc:docMk/>
            <pc:sldMk cId="989989776" sldId="314"/>
            <ac:spMk id="9" creationId="{936FA072-D541-4EE8-9DC6-513AAB2B95D4}"/>
          </ac:spMkLst>
        </pc:spChg>
        <pc:spChg chg="add">
          <ac:chgData name="Nguyen Trung Tin (K. Hau mon truc trang)" userId="S::tin.nt@umc.edu.vn::87dd5bb8-2954-43c6-b106-d795ade0d11a" providerId="AD" clId="Web-{C49B9B58-872C-7F12-4819-BECAF913DC75}" dt="2021-06-05T05:09:30.265" v="6"/>
          <ac:spMkLst>
            <pc:docMk/>
            <pc:sldMk cId="989989776" sldId="314"/>
            <ac:spMk id="13" creationId="{27A27B9E-2573-4972-8BC6-6FC372B9F644}"/>
          </ac:spMkLst>
        </pc:spChg>
        <pc:spChg chg="add">
          <ac:chgData name="Nguyen Trung Tin (K. Hau mon truc trang)" userId="S::tin.nt@umc.edu.vn::87dd5bb8-2954-43c6-b106-d795ade0d11a" providerId="AD" clId="Web-{C49B9B58-872C-7F12-4819-BECAF913DC75}" dt="2021-06-05T05:09:30.265" v="6"/>
          <ac:spMkLst>
            <pc:docMk/>
            <pc:sldMk cId="989989776" sldId="314"/>
            <ac:spMk id="15" creationId="{A2684A4E-2FEB-456B-BFC9-4FEA3CCD5697}"/>
          </ac:spMkLst>
        </pc:spChg>
        <pc:graphicFrameChg chg="add">
          <ac:chgData name="Nguyen Trung Tin (K. Hau mon truc trang)" userId="S::tin.nt@umc.edu.vn::87dd5bb8-2954-43c6-b106-d795ade0d11a" providerId="AD" clId="Web-{C49B9B58-872C-7F12-4819-BECAF913DC75}" dt="2021-06-05T05:09:30.265" v="6"/>
          <ac:graphicFrameMkLst>
            <pc:docMk/>
            <pc:sldMk cId="989989776" sldId="314"/>
            <ac:graphicFrameMk id="5" creationId="{4512ECDF-5625-4424-91FE-A396765E8C74}"/>
          </ac:graphicFrameMkLst>
        </pc:graphicFrameChg>
        <pc:picChg chg="add">
          <ac:chgData name="Nguyen Trung Tin (K. Hau mon truc trang)" userId="S::tin.nt@umc.edu.vn::87dd5bb8-2954-43c6-b106-d795ade0d11a" providerId="AD" clId="Web-{C49B9B58-872C-7F12-4819-BECAF913DC75}" dt="2021-06-05T05:09:30.265" v="6"/>
          <ac:picMkLst>
            <pc:docMk/>
            <pc:sldMk cId="989989776" sldId="314"/>
            <ac:picMk id="11" creationId="{2BD4AA0B-889E-42F1-8C61-06B590988062}"/>
          </ac:picMkLst>
        </pc:picChg>
      </pc:sldChg>
      <pc:sldChg chg="addSp delSp modSp new mod setBg">
        <pc:chgData name="Nguyen Trung Tin (K. Hau mon truc trang)" userId="S::tin.nt@umc.edu.vn::87dd5bb8-2954-43c6-b106-d795ade0d11a" providerId="AD" clId="Web-{C49B9B58-872C-7F12-4819-BECAF913DC75}" dt="2021-06-05T02:46:51.026" v="2"/>
        <pc:sldMkLst>
          <pc:docMk/>
          <pc:sldMk cId="3933426075" sldId="341"/>
        </pc:sldMkLst>
        <pc:spChg chg="del">
          <ac:chgData name="Nguyen Trung Tin (K. Hau mon truc trang)" userId="S::tin.nt@umc.edu.vn::87dd5bb8-2954-43c6-b106-d795ade0d11a" providerId="AD" clId="Web-{C49B9B58-872C-7F12-4819-BECAF913DC75}" dt="2021-06-05T02:46:51.026" v="2"/>
          <ac:spMkLst>
            <pc:docMk/>
            <pc:sldMk cId="3933426075" sldId="341"/>
            <ac:spMk id="2" creationId="{A648C2E7-4052-469D-B02D-DC5D3FB21E27}"/>
          </ac:spMkLst>
        </pc:spChg>
        <pc:spChg chg="del">
          <ac:chgData name="Nguyen Trung Tin (K. Hau mon truc trang)" userId="S::tin.nt@umc.edu.vn::87dd5bb8-2954-43c6-b106-d795ade0d11a" providerId="AD" clId="Web-{C49B9B58-872C-7F12-4819-BECAF913DC75}" dt="2021-06-05T02:46:45.557" v="1"/>
          <ac:spMkLst>
            <pc:docMk/>
            <pc:sldMk cId="3933426075" sldId="341"/>
            <ac:spMk id="3" creationId="{E2AA45E0-A66F-4FC5-A65C-4A732739031F}"/>
          </ac:spMkLst>
        </pc:spChg>
        <pc:spChg chg="add">
          <ac:chgData name="Nguyen Trung Tin (K. Hau mon truc trang)" userId="S::tin.nt@umc.edu.vn::87dd5bb8-2954-43c6-b106-d795ade0d11a" providerId="AD" clId="Web-{C49B9B58-872C-7F12-4819-BECAF913DC75}" dt="2021-06-05T02:46:51.026" v="2"/>
          <ac:spMkLst>
            <pc:docMk/>
            <pc:sldMk cId="3933426075" sldId="341"/>
            <ac:spMk id="13" creationId="{355E0F90-3FFF-4E04-B3C8-3C969A415D9C}"/>
          </ac:spMkLst>
        </pc:spChg>
        <pc:spChg chg="add">
          <ac:chgData name="Nguyen Trung Tin (K. Hau mon truc trang)" userId="S::tin.nt@umc.edu.vn::87dd5bb8-2954-43c6-b106-d795ade0d11a" providerId="AD" clId="Web-{C49B9B58-872C-7F12-4819-BECAF913DC75}" dt="2021-06-05T02:46:51.026" v="2"/>
          <ac:spMkLst>
            <pc:docMk/>
            <pc:sldMk cId="3933426075" sldId="341"/>
            <ac:spMk id="15" creationId="{EC63A4EF-A033-4ED0-9EB6-6E1A8D264FE7}"/>
          </ac:spMkLst>
        </pc:spChg>
        <pc:spChg chg="add">
          <ac:chgData name="Nguyen Trung Tin (K. Hau mon truc trang)" userId="S::tin.nt@umc.edu.vn::87dd5bb8-2954-43c6-b106-d795ade0d11a" providerId="AD" clId="Web-{C49B9B58-872C-7F12-4819-BECAF913DC75}" dt="2021-06-05T02:46:51.026" v="2"/>
          <ac:spMkLst>
            <pc:docMk/>
            <pc:sldMk cId="3933426075" sldId="341"/>
            <ac:spMk id="17" creationId="{964965EE-80F2-417F-9652-5BFF14DA7CDD}"/>
          </ac:spMkLst>
        </pc:spChg>
        <pc:spChg chg="add">
          <ac:chgData name="Nguyen Trung Tin (K. Hau mon truc trang)" userId="S::tin.nt@umc.edu.vn::87dd5bb8-2954-43c6-b106-d795ade0d11a" providerId="AD" clId="Web-{C49B9B58-872C-7F12-4819-BECAF913DC75}" dt="2021-06-05T02:46:51.026" v="2"/>
          <ac:spMkLst>
            <pc:docMk/>
            <pc:sldMk cId="3933426075" sldId="341"/>
            <ac:spMk id="19" creationId="{AA3C9611-CFD7-4C23-A8F2-00E7865A5D02}"/>
          </ac:spMkLst>
        </pc:spChg>
        <pc:picChg chg="add mod ord">
          <ac:chgData name="Nguyen Trung Tin (K. Hau mon truc trang)" userId="S::tin.nt@umc.edu.vn::87dd5bb8-2954-43c6-b106-d795ade0d11a" providerId="AD" clId="Web-{C49B9B58-872C-7F12-4819-BECAF913DC75}" dt="2021-06-05T02:46:51.026" v="2"/>
          <ac:picMkLst>
            <pc:docMk/>
            <pc:sldMk cId="3933426075" sldId="341"/>
            <ac:picMk id="4" creationId="{5D312085-0813-435B-A46C-0763B078D78D}"/>
          </ac:picMkLst>
        </pc:picChg>
        <pc:picChg chg="add">
          <ac:chgData name="Nguyen Trung Tin (K. Hau mon truc trang)" userId="S::tin.nt@umc.edu.vn::87dd5bb8-2954-43c6-b106-d795ade0d11a" providerId="AD" clId="Web-{C49B9B58-872C-7F12-4819-BECAF913DC75}" dt="2021-06-05T02:46:51.026" v="2"/>
          <ac:picMkLst>
            <pc:docMk/>
            <pc:sldMk cId="3933426075" sldId="341"/>
            <ac:picMk id="9" creationId="{722F0272-3878-4604-AA91-01CA8F08DEF5}"/>
          </ac:picMkLst>
        </pc:picChg>
        <pc:picChg chg="add">
          <ac:chgData name="Nguyen Trung Tin (K. Hau mon truc trang)" userId="S::tin.nt@umc.edu.vn::87dd5bb8-2954-43c6-b106-d795ade0d11a" providerId="AD" clId="Web-{C49B9B58-872C-7F12-4819-BECAF913DC75}" dt="2021-06-05T02:46:51.026" v="2"/>
          <ac:picMkLst>
            <pc:docMk/>
            <pc:sldMk cId="3933426075" sldId="341"/>
            <ac:picMk id="11" creationId="{1F60EAEC-22E3-4448-8F0A-9ADAA793A95E}"/>
          </ac:picMkLst>
        </pc:picChg>
      </pc:sldChg>
      <pc:sldChg chg="addSp modSp new mod setBg">
        <pc:chgData name="Nguyen Trung Tin (K. Hau mon truc trang)" userId="S::tin.nt@umc.edu.vn::87dd5bb8-2954-43c6-b106-d795ade0d11a" providerId="AD" clId="Web-{C49B9B58-872C-7F12-4819-BECAF913DC75}" dt="2021-06-05T05:08:38.014" v="5"/>
        <pc:sldMkLst>
          <pc:docMk/>
          <pc:sldMk cId="899647034" sldId="342"/>
        </pc:sldMkLst>
        <pc:spChg chg="mod">
          <ac:chgData name="Nguyen Trung Tin (K. Hau mon truc trang)" userId="S::tin.nt@umc.edu.vn::87dd5bb8-2954-43c6-b106-d795ade0d11a" providerId="AD" clId="Web-{C49B9B58-872C-7F12-4819-BECAF913DC75}" dt="2021-06-05T05:08:38.014" v="5"/>
          <ac:spMkLst>
            <pc:docMk/>
            <pc:sldMk cId="899647034" sldId="342"/>
            <ac:spMk id="2" creationId="{C9D90F8C-0342-4ED3-A75E-C798E2FFB77E}"/>
          </ac:spMkLst>
        </pc:spChg>
        <pc:spChg chg="add">
          <ac:chgData name="Nguyen Trung Tin (K. Hau mon truc trang)" userId="S::tin.nt@umc.edu.vn::87dd5bb8-2954-43c6-b106-d795ade0d11a" providerId="AD" clId="Web-{C49B9B58-872C-7F12-4819-BECAF913DC75}" dt="2021-06-05T05:08:38.014" v="5"/>
          <ac:spMkLst>
            <pc:docMk/>
            <pc:sldMk cId="899647034" sldId="342"/>
            <ac:spMk id="12" creationId="{8DA14841-53A4-4935-BE65-C8373B8A6D06}"/>
          </ac:spMkLst>
        </pc:spChg>
        <pc:spChg chg="add">
          <ac:chgData name="Nguyen Trung Tin (K. Hau mon truc trang)" userId="S::tin.nt@umc.edu.vn::87dd5bb8-2954-43c6-b106-d795ade0d11a" providerId="AD" clId="Web-{C49B9B58-872C-7F12-4819-BECAF913DC75}" dt="2021-06-05T05:08:38.014" v="5"/>
          <ac:spMkLst>
            <pc:docMk/>
            <pc:sldMk cId="899647034" sldId="342"/>
            <ac:spMk id="14" creationId="{9877C2CF-B2DD-41C8-8B5E-152673376B41}"/>
          </ac:spMkLst>
        </pc:spChg>
        <pc:spChg chg="add">
          <ac:chgData name="Nguyen Trung Tin (K. Hau mon truc trang)" userId="S::tin.nt@umc.edu.vn::87dd5bb8-2954-43c6-b106-d795ade0d11a" providerId="AD" clId="Web-{C49B9B58-872C-7F12-4819-BECAF913DC75}" dt="2021-06-05T05:08:38.014" v="5"/>
          <ac:spMkLst>
            <pc:docMk/>
            <pc:sldMk cId="899647034" sldId="342"/>
            <ac:spMk id="16" creationId="{D377EE36-E59D-4778-8F99-4B470DA4A306}"/>
          </ac:spMkLst>
        </pc:spChg>
        <pc:spChg chg="add">
          <ac:chgData name="Nguyen Trung Tin (K. Hau mon truc trang)" userId="S::tin.nt@umc.edu.vn::87dd5bb8-2954-43c6-b106-d795ade0d11a" providerId="AD" clId="Web-{C49B9B58-872C-7F12-4819-BECAF913DC75}" dt="2021-06-05T05:08:38.014" v="5"/>
          <ac:spMkLst>
            <pc:docMk/>
            <pc:sldMk cId="899647034" sldId="342"/>
            <ac:spMk id="18" creationId="{2586C6C5-47AF-450A-932D-880EF823E596}"/>
          </ac:spMkLst>
        </pc:spChg>
        <pc:spChg chg="add">
          <ac:chgData name="Nguyen Trung Tin (K. Hau mon truc trang)" userId="S::tin.nt@umc.edu.vn::87dd5bb8-2954-43c6-b106-d795ade0d11a" providerId="AD" clId="Web-{C49B9B58-872C-7F12-4819-BECAF913DC75}" dt="2021-06-05T05:08:38.014" v="5"/>
          <ac:spMkLst>
            <pc:docMk/>
            <pc:sldMk cId="899647034" sldId="342"/>
            <ac:spMk id="20" creationId="{A587901A-AA64-4940-9803-F67677851150}"/>
          </ac:spMkLst>
        </pc:spChg>
        <pc:spChg chg="add">
          <ac:chgData name="Nguyen Trung Tin (K. Hau mon truc trang)" userId="S::tin.nt@umc.edu.vn::87dd5bb8-2954-43c6-b106-d795ade0d11a" providerId="AD" clId="Web-{C49B9B58-872C-7F12-4819-BECAF913DC75}" dt="2021-06-05T05:08:38.014" v="5"/>
          <ac:spMkLst>
            <pc:docMk/>
            <pc:sldMk cId="899647034" sldId="342"/>
            <ac:spMk id="22" creationId="{4DA9E8CC-6C73-43E6-AF09-B4B1083BCDC7}"/>
          </ac:spMkLst>
        </pc:spChg>
        <pc:spChg chg="add">
          <ac:chgData name="Nguyen Trung Tin (K. Hau mon truc trang)" userId="S::tin.nt@umc.edu.vn::87dd5bb8-2954-43c6-b106-d795ade0d11a" providerId="AD" clId="Web-{C49B9B58-872C-7F12-4819-BECAF913DC75}" dt="2021-06-05T05:08:38.014" v="5"/>
          <ac:spMkLst>
            <pc:docMk/>
            <pc:sldMk cId="899647034" sldId="342"/>
            <ac:spMk id="28" creationId="{113E1A2F-E5D7-4888-BA8C-1CDDC7CE2328}"/>
          </ac:spMkLst>
        </pc:spChg>
        <pc:spChg chg="add">
          <ac:chgData name="Nguyen Trung Tin (K. Hau mon truc trang)" userId="S::tin.nt@umc.edu.vn::87dd5bb8-2954-43c6-b106-d795ade0d11a" providerId="AD" clId="Web-{C49B9B58-872C-7F12-4819-BECAF913DC75}" dt="2021-06-05T05:08:38.014" v="5"/>
          <ac:spMkLst>
            <pc:docMk/>
            <pc:sldMk cId="899647034" sldId="342"/>
            <ac:spMk id="30" creationId="{F625649A-4F9D-4D90-8F0A-433D7A1F685F}"/>
          </ac:spMkLst>
        </pc:spChg>
        <pc:spChg chg="add">
          <ac:chgData name="Nguyen Trung Tin (K. Hau mon truc trang)" userId="S::tin.nt@umc.edu.vn::87dd5bb8-2954-43c6-b106-d795ade0d11a" providerId="AD" clId="Web-{C49B9B58-872C-7F12-4819-BECAF913DC75}" dt="2021-06-05T05:08:38.014" v="5"/>
          <ac:spMkLst>
            <pc:docMk/>
            <pc:sldMk cId="899647034" sldId="342"/>
            <ac:spMk id="32" creationId="{B6F31202-25B1-43E6-94C1-CDCAFFE33CE9}"/>
          </ac:spMkLst>
        </pc:spChg>
        <pc:spChg chg="add">
          <ac:chgData name="Nguyen Trung Tin (K. Hau mon truc trang)" userId="S::tin.nt@umc.edu.vn::87dd5bb8-2954-43c6-b106-d795ade0d11a" providerId="AD" clId="Web-{C49B9B58-872C-7F12-4819-BECAF913DC75}" dt="2021-06-05T05:08:38.014" v="5"/>
          <ac:spMkLst>
            <pc:docMk/>
            <pc:sldMk cId="899647034" sldId="342"/>
            <ac:spMk id="34" creationId="{588507C5-B772-411D-B50E-0C075AD253C4}"/>
          </ac:spMkLst>
        </pc:spChg>
        <pc:picChg chg="add mod">
          <ac:chgData name="Nguyen Trung Tin (K. Hau mon truc trang)" userId="S::tin.nt@umc.edu.vn::87dd5bb8-2954-43c6-b106-d795ade0d11a" providerId="AD" clId="Web-{C49B9B58-872C-7F12-4819-BECAF913DC75}" dt="2021-06-05T05:08:38.014" v="5"/>
          <ac:picMkLst>
            <pc:docMk/>
            <pc:sldMk cId="899647034" sldId="342"/>
            <ac:picMk id="3" creationId="{B23918A5-2A49-4952-8C79-0D823BA81DBE}"/>
          </ac:picMkLst>
        </pc:picChg>
        <pc:picChg chg="add">
          <ac:chgData name="Nguyen Trung Tin (K. Hau mon truc trang)" userId="S::tin.nt@umc.edu.vn::87dd5bb8-2954-43c6-b106-d795ade0d11a" providerId="AD" clId="Web-{C49B9B58-872C-7F12-4819-BECAF913DC75}" dt="2021-06-05T05:08:38.014" v="5"/>
          <ac:picMkLst>
            <pc:docMk/>
            <pc:sldMk cId="899647034" sldId="342"/>
            <ac:picMk id="8" creationId="{2FA3880A-8D8F-466C-A4A1-F07BCDD3719C}"/>
          </ac:picMkLst>
        </pc:picChg>
        <pc:picChg chg="add">
          <ac:chgData name="Nguyen Trung Tin (K. Hau mon truc trang)" userId="S::tin.nt@umc.edu.vn::87dd5bb8-2954-43c6-b106-d795ade0d11a" providerId="AD" clId="Web-{C49B9B58-872C-7F12-4819-BECAF913DC75}" dt="2021-06-05T05:08:38.014" v="5"/>
          <ac:picMkLst>
            <pc:docMk/>
            <pc:sldMk cId="899647034" sldId="342"/>
            <ac:picMk id="10" creationId="{3C0A64CB-20A1-4508-B568-284EB04F78EE}"/>
          </ac:picMkLst>
        </pc:picChg>
        <pc:picChg chg="add">
          <ac:chgData name="Nguyen Trung Tin (K. Hau mon truc trang)" userId="S::tin.nt@umc.edu.vn::87dd5bb8-2954-43c6-b106-d795ade0d11a" providerId="AD" clId="Web-{C49B9B58-872C-7F12-4819-BECAF913DC75}" dt="2021-06-05T05:08:38.014" v="5"/>
          <ac:picMkLst>
            <pc:docMk/>
            <pc:sldMk cId="899647034" sldId="342"/>
            <ac:picMk id="24" creationId="{C6DFF5FD-BEF9-4B06-B7C2-58C5CFC92B34}"/>
          </ac:picMkLst>
        </pc:picChg>
        <pc:picChg chg="add">
          <ac:chgData name="Nguyen Trung Tin (K. Hau mon truc trang)" userId="S::tin.nt@umc.edu.vn::87dd5bb8-2954-43c6-b106-d795ade0d11a" providerId="AD" clId="Web-{C49B9B58-872C-7F12-4819-BECAF913DC75}" dt="2021-06-05T05:08:38.014" v="5"/>
          <ac:picMkLst>
            <pc:docMk/>
            <pc:sldMk cId="899647034" sldId="342"/>
            <ac:picMk id="26" creationId="{C9A18D1D-88E7-41EF-892F-C99BDEEE5E78}"/>
          </ac:picMkLst>
        </pc:picChg>
      </pc:sldChg>
    </pc:docChg>
  </pc:docChgLst>
  <pc:docChgLst>
    <pc:chgData name="Nguyen Trung Tin (K. Hau mon truc trang)" userId="S::tin.nt@umc.edu.vn::87dd5bb8-2954-43c6-b106-d795ade0d11a" providerId="AD" clId="Web-{A7D97C94-4B14-B1F5-185B-4ADFEE74EFF9}"/>
    <pc:docChg chg="delSld modSld sldOrd">
      <pc:chgData name="Nguyen Trung Tin (K. Hau mon truc trang)" userId="S::tin.nt@umc.edu.vn::87dd5bb8-2954-43c6-b106-d795ade0d11a" providerId="AD" clId="Web-{A7D97C94-4B14-B1F5-185B-4ADFEE74EFF9}" dt="2021-06-07T03:44:05.262" v="659" actId="20577"/>
      <pc:docMkLst>
        <pc:docMk/>
      </pc:docMkLst>
      <pc:sldChg chg="modSp">
        <pc:chgData name="Nguyen Trung Tin (K. Hau mon truc trang)" userId="S::tin.nt@umc.edu.vn::87dd5bb8-2954-43c6-b106-d795ade0d11a" providerId="AD" clId="Web-{A7D97C94-4B14-B1F5-185B-4ADFEE74EFF9}" dt="2021-06-07T03:24:36.156" v="265" actId="20577"/>
        <pc:sldMkLst>
          <pc:docMk/>
          <pc:sldMk cId="3789339239" sldId="273"/>
        </pc:sldMkLst>
        <pc:spChg chg="mod">
          <ac:chgData name="Nguyen Trung Tin (K. Hau mon truc trang)" userId="S::tin.nt@umc.edu.vn::87dd5bb8-2954-43c6-b106-d795ade0d11a" providerId="AD" clId="Web-{A7D97C94-4B14-B1F5-185B-4ADFEE74EFF9}" dt="2021-06-07T03:24:36.156" v="265" actId="20577"/>
          <ac:spMkLst>
            <pc:docMk/>
            <pc:sldMk cId="3789339239" sldId="273"/>
            <ac:spMk id="3" creationId="{9ECF12A0-6709-BF49-AE34-73F52505900D}"/>
          </ac:spMkLst>
        </pc:spChg>
      </pc:sldChg>
      <pc:sldChg chg="addSp modSp">
        <pc:chgData name="Nguyen Trung Tin (K. Hau mon truc trang)" userId="S::tin.nt@umc.edu.vn::87dd5bb8-2954-43c6-b106-d795ade0d11a" providerId="AD" clId="Web-{A7D97C94-4B14-B1F5-185B-4ADFEE74EFF9}" dt="2021-06-07T03:19:37.243" v="161" actId="20577"/>
        <pc:sldMkLst>
          <pc:docMk/>
          <pc:sldMk cId="4177173563" sldId="276"/>
        </pc:sldMkLst>
        <pc:spChg chg="mod">
          <ac:chgData name="Nguyen Trung Tin (K. Hau mon truc trang)" userId="S::tin.nt@umc.edu.vn::87dd5bb8-2954-43c6-b106-d795ade0d11a" providerId="AD" clId="Web-{A7D97C94-4B14-B1F5-185B-4ADFEE74EFF9}" dt="2021-06-07T03:19:37.243" v="161" actId="20577"/>
          <ac:spMkLst>
            <pc:docMk/>
            <pc:sldMk cId="4177173563" sldId="276"/>
            <ac:spMk id="2" creationId="{C0FA7888-F630-0543-A44E-876EA0D6ED7A}"/>
          </ac:spMkLst>
        </pc:spChg>
        <pc:spChg chg="mod">
          <ac:chgData name="Nguyen Trung Tin (K. Hau mon truc trang)" userId="S::tin.nt@umc.edu.vn::87dd5bb8-2954-43c6-b106-d795ade0d11a" providerId="AD" clId="Web-{A7D97C94-4B14-B1F5-185B-4ADFEE74EFF9}" dt="2021-06-07T03:19:30.836" v="158" actId="20577"/>
          <ac:spMkLst>
            <pc:docMk/>
            <pc:sldMk cId="4177173563" sldId="276"/>
            <ac:spMk id="3" creationId="{ABAD2A68-5216-1449-84E7-B2642379604E}"/>
          </ac:spMkLst>
        </pc:spChg>
        <pc:spChg chg="add">
          <ac:chgData name="Nguyen Trung Tin (K. Hau mon truc trang)" userId="S::tin.nt@umc.edu.vn::87dd5bb8-2954-43c6-b106-d795ade0d11a" providerId="AD" clId="Web-{A7D97C94-4B14-B1F5-185B-4ADFEE74EFF9}" dt="2021-06-07T03:18:12.803" v="80"/>
          <ac:spMkLst>
            <pc:docMk/>
            <pc:sldMk cId="4177173563" sldId="276"/>
            <ac:spMk id="4" creationId="{A2E3EF4E-620C-490C-936D-0A917E8825B0}"/>
          </ac:spMkLst>
        </pc:spChg>
        <pc:spChg chg="add">
          <ac:chgData name="Nguyen Trung Tin (K. Hau mon truc trang)" userId="S::tin.nt@umc.edu.vn::87dd5bb8-2954-43c6-b106-d795ade0d11a" providerId="AD" clId="Web-{A7D97C94-4B14-B1F5-185B-4ADFEE74EFF9}" dt="2021-06-07T03:18:13.991" v="81"/>
          <ac:spMkLst>
            <pc:docMk/>
            <pc:sldMk cId="4177173563" sldId="276"/>
            <ac:spMk id="5" creationId="{62D9201E-567C-4EF3-B94C-E566B224D370}"/>
          </ac:spMkLst>
        </pc:spChg>
        <pc:spChg chg="add">
          <ac:chgData name="Nguyen Trung Tin (K. Hau mon truc trang)" userId="S::tin.nt@umc.edu.vn::87dd5bb8-2954-43c6-b106-d795ade0d11a" providerId="AD" clId="Web-{A7D97C94-4B14-B1F5-185B-4ADFEE74EFF9}" dt="2021-06-07T03:18:19.397" v="82"/>
          <ac:spMkLst>
            <pc:docMk/>
            <pc:sldMk cId="4177173563" sldId="276"/>
            <ac:spMk id="6" creationId="{1542E9A8-2B22-4565-9B56-28B1873130DF}"/>
          </ac:spMkLst>
        </pc:spChg>
      </pc:sldChg>
      <pc:sldChg chg="addSp delSp modSp">
        <pc:chgData name="Nguyen Trung Tin (K. Hau mon truc trang)" userId="S::tin.nt@umc.edu.vn::87dd5bb8-2954-43c6-b106-d795ade0d11a" providerId="AD" clId="Web-{A7D97C94-4B14-B1F5-185B-4ADFEE74EFF9}" dt="2021-06-07T03:24:01.530" v="256"/>
        <pc:sldMkLst>
          <pc:docMk/>
          <pc:sldMk cId="1628687710" sldId="277"/>
        </pc:sldMkLst>
        <pc:spChg chg="del">
          <ac:chgData name="Nguyen Trung Tin (K. Hau mon truc trang)" userId="S::tin.nt@umc.edu.vn::87dd5bb8-2954-43c6-b106-d795ade0d11a" providerId="AD" clId="Web-{A7D97C94-4B14-B1F5-185B-4ADFEE74EFF9}" dt="2021-06-07T03:24:01.530" v="256"/>
          <ac:spMkLst>
            <pc:docMk/>
            <pc:sldMk cId="1628687710" sldId="277"/>
            <ac:spMk id="2" creationId="{210C2BED-3A38-EB49-AE59-E671D325630E}"/>
          </ac:spMkLst>
        </pc:spChg>
        <pc:spChg chg="mod">
          <ac:chgData name="Nguyen Trung Tin (K. Hau mon truc trang)" userId="S::tin.nt@umc.edu.vn::87dd5bb8-2954-43c6-b106-d795ade0d11a" providerId="AD" clId="Web-{A7D97C94-4B14-B1F5-185B-4ADFEE74EFF9}" dt="2021-06-07T03:23:26.608" v="249" actId="20577"/>
          <ac:spMkLst>
            <pc:docMk/>
            <pc:sldMk cId="1628687710" sldId="277"/>
            <ac:spMk id="3" creationId="{B73DA066-4AFD-2C4F-8CCA-03A4E8BA41D3}"/>
          </ac:spMkLst>
        </pc:spChg>
        <pc:spChg chg="add">
          <ac:chgData name="Nguyen Trung Tin (K. Hau mon truc trang)" userId="S::tin.nt@umc.edu.vn::87dd5bb8-2954-43c6-b106-d795ade0d11a" providerId="AD" clId="Web-{A7D97C94-4B14-B1F5-185B-4ADFEE74EFF9}" dt="2021-06-07T03:21:58.824" v="176"/>
          <ac:spMkLst>
            <pc:docMk/>
            <pc:sldMk cId="1628687710" sldId="277"/>
            <ac:spMk id="4" creationId="{FB58E5BD-E980-4522-9B42-3F58BB2E00DC}"/>
          </ac:spMkLst>
        </pc:spChg>
        <pc:spChg chg="add">
          <ac:chgData name="Nguyen Trung Tin (K. Hau mon truc trang)" userId="S::tin.nt@umc.edu.vn::87dd5bb8-2954-43c6-b106-d795ade0d11a" providerId="AD" clId="Web-{A7D97C94-4B14-B1F5-185B-4ADFEE74EFF9}" dt="2021-06-07T03:22:01.731" v="177"/>
          <ac:spMkLst>
            <pc:docMk/>
            <pc:sldMk cId="1628687710" sldId="277"/>
            <ac:spMk id="5" creationId="{1BAD226B-9908-4702-912C-5982CEE3FC78}"/>
          </ac:spMkLst>
        </pc:spChg>
        <pc:spChg chg="add">
          <ac:chgData name="Nguyen Trung Tin (K. Hau mon truc trang)" userId="S::tin.nt@umc.edu.vn::87dd5bb8-2954-43c6-b106-d795ade0d11a" providerId="AD" clId="Web-{A7D97C94-4B14-B1F5-185B-4ADFEE74EFF9}" dt="2021-06-07T03:23:26.686" v="250"/>
          <ac:spMkLst>
            <pc:docMk/>
            <pc:sldMk cId="1628687710" sldId="277"/>
            <ac:spMk id="6" creationId="{EB6E4056-8E41-4657-A43D-F302A043A525}"/>
          </ac:spMkLst>
        </pc:spChg>
        <pc:spChg chg="add">
          <ac:chgData name="Nguyen Trung Tin (K. Hau mon truc trang)" userId="S::tin.nt@umc.edu.vn::87dd5bb8-2954-43c6-b106-d795ade0d11a" providerId="AD" clId="Web-{A7D97C94-4B14-B1F5-185B-4ADFEE74EFF9}" dt="2021-06-07T03:23:28.514" v="251"/>
          <ac:spMkLst>
            <pc:docMk/>
            <pc:sldMk cId="1628687710" sldId="277"/>
            <ac:spMk id="7" creationId="{B1A9C112-7790-408F-8FD8-7B3CDCCCFE67}"/>
          </ac:spMkLst>
        </pc:spChg>
        <pc:spChg chg="add">
          <ac:chgData name="Nguyen Trung Tin (K. Hau mon truc trang)" userId="S::tin.nt@umc.edu.vn::87dd5bb8-2954-43c6-b106-d795ade0d11a" providerId="AD" clId="Web-{A7D97C94-4B14-B1F5-185B-4ADFEE74EFF9}" dt="2021-06-07T03:23:31.092" v="252"/>
          <ac:spMkLst>
            <pc:docMk/>
            <pc:sldMk cId="1628687710" sldId="277"/>
            <ac:spMk id="8" creationId="{8F85B588-4331-4EB6-BD62-7C4990A89BA2}"/>
          </ac:spMkLst>
        </pc:spChg>
        <pc:spChg chg="add">
          <ac:chgData name="Nguyen Trung Tin (K. Hau mon truc trang)" userId="S::tin.nt@umc.edu.vn::87dd5bb8-2954-43c6-b106-d795ade0d11a" providerId="AD" clId="Web-{A7D97C94-4B14-B1F5-185B-4ADFEE74EFF9}" dt="2021-06-07T03:23:34.389" v="253"/>
          <ac:spMkLst>
            <pc:docMk/>
            <pc:sldMk cId="1628687710" sldId="277"/>
            <ac:spMk id="9" creationId="{777C2426-C273-4E42-BB74-F7A99B4F6384}"/>
          </ac:spMkLst>
        </pc:spChg>
        <pc:spChg chg="add">
          <ac:chgData name="Nguyen Trung Tin (K. Hau mon truc trang)" userId="S::tin.nt@umc.edu.vn::87dd5bb8-2954-43c6-b106-d795ade0d11a" providerId="AD" clId="Web-{A7D97C94-4B14-B1F5-185B-4ADFEE74EFF9}" dt="2021-06-07T03:23:35.561" v="254"/>
          <ac:spMkLst>
            <pc:docMk/>
            <pc:sldMk cId="1628687710" sldId="277"/>
            <ac:spMk id="10" creationId="{A25796F3-6055-4038-85C5-E84A8BDB0EE3}"/>
          </ac:spMkLst>
        </pc:spChg>
        <pc:spChg chg="add">
          <ac:chgData name="Nguyen Trung Tin (K. Hau mon truc trang)" userId="S::tin.nt@umc.edu.vn::87dd5bb8-2954-43c6-b106-d795ade0d11a" providerId="AD" clId="Web-{A7D97C94-4B14-B1F5-185B-4ADFEE74EFF9}" dt="2021-06-07T03:23:55.796" v="255"/>
          <ac:spMkLst>
            <pc:docMk/>
            <pc:sldMk cId="1628687710" sldId="277"/>
            <ac:spMk id="11" creationId="{B9494960-1173-4EB1-9806-AB3572A0A49B}"/>
          </ac:spMkLst>
        </pc:spChg>
        <pc:spChg chg="add mod">
          <ac:chgData name="Nguyen Trung Tin (K. Hau mon truc trang)" userId="S::tin.nt@umc.edu.vn::87dd5bb8-2954-43c6-b106-d795ade0d11a" providerId="AD" clId="Web-{A7D97C94-4B14-B1F5-185B-4ADFEE74EFF9}" dt="2021-06-07T03:24:01.530" v="256"/>
          <ac:spMkLst>
            <pc:docMk/>
            <pc:sldMk cId="1628687710" sldId="277"/>
            <ac:spMk id="13" creationId="{D598C2E0-624D-49EF-A2A4-69E682B92BFA}"/>
          </ac:spMkLst>
        </pc:spChg>
      </pc:sldChg>
      <pc:sldChg chg="modSp">
        <pc:chgData name="Nguyen Trung Tin (K. Hau mon truc trang)" userId="S::tin.nt@umc.edu.vn::87dd5bb8-2954-43c6-b106-d795ade0d11a" providerId="AD" clId="Web-{A7D97C94-4B14-B1F5-185B-4ADFEE74EFF9}" dt="2021-06-07T03:33:02.762" v="471" actId="20577"/>
        <pc:sldMkLst>
          <pc:docMk/>
          <pc:sldMk cId="1591074927" sldId="278"/>
        </pc:sldMkLst>
        <pc:spChg chg="mod">
          <ac:chgData name="Nguyen Trung Tin (K. Hau mon truc trang)" userId="S::tin.nt@umc.edu.vn::87dd5bb8-2954-43c6-b106-d795ade0d11a" providerId="AD" clId="Web-{A7D97C94-4B14-B1F5-185B-4ADFEE74EFF9}" dt="2021-06-07T03:28:50.100" v="272" actId="20577"/>
          <ac:spMkLst>
            <pc:docMk/>
            <pc:sldMk cId="1591074927" sldId="278"/>
            <ac:spMk id="2" creationId="{B3739A1C-FB12-B343-8260-79C131F03E21}"/>
          </ac:spMkLst>
        </pc:spChg>
        <pc:spChg chg="mod">
          <ac:chgData name="Nguyen Trung Tin (K. Hau mon truc trang)" userId="S::tin.nt@umc.edu.vn::87dd5bb8-2954-43c6-b106-d795ade0d11a" providerId="AD" clId="Web-{A7D97C94-4B14-B1F5-185B-4ADFEE74EFF9}" dt="2021-06-07T03:33:02.762" v="471" actId="20577"/>
          <ac:spMkLst>
            <pc:docMk/>
            <pc:sldMk cId="1591074927" sldId="278"/>
            <ac:spMk id="3" creationId="{7D697584-B948-1C4F-9FC0-423F89B2A569}"/>
          </ac:spMkLst>
        </pc:spChg>
      </pc:sldChg>
      <pc:sldChg chg="addSp delSp modSp">
        <pc:chgData name="Nguyen Trung Tin (K. Hau mon truc trang)" userId="S::tin.nt@umc.edu.vn::87dd5bb8-2954-43c6-b106-d795ade0d11a" providerId="AD" clId="Web-{A7D97C94-4B14-B1F5-185B-4ADFEE74EFF9}" dt="2021-06-07T03:43:06.277" v="648" actId="20577"/>
        <pc:sldMkLst>
          <pc:docMk/>
          <pc:sldMk cId="2272535049" sldId="280"/>
        </pc:sldMkLst>
        <pc:spChg chg="del">
          <ac:chgData name="Nguyen Trung Tin (K. Hau mon truc trang)" userId="S::tin.nt@umc.edu.vn::87dd5bb8-2954-43c6-b106-d795ade0d11a" providerId="AD" clId="Web-{A7D97C94-4B14-B1F5-185B-4ADFEE74EFF9}" dt="2021-06-07T03:42:28.619" v="633"/>
          <ac:spMkLst>
            <pc:docMk/>
            <pc:sldMk cId="2272535049" sldId="280"/>
            <ac:spMk id="2" creationId="{D2D6E753-EF8C-BC49-AD51-39A85968505F}"/>
          </ac:spMkLst>
        </pc:spChg>
        <pc:spChg chg="add mod">
          <ac:chgData name="Nguyen Trung Tin (K. Hau mon truc trang)" userId="S::tin.nt@umc.edu.vn::87dd5bb8-2954-43c6-b106-d795ade0d11a" providerId="AD" clId="Web-{A7D97C94-4B14-B1F5-185B-4ADFEE74EFF9}" dt="2021-06-07T03:43:06.277" v="648" actId="20577"/>
          <ac:spMkLst>
            <pc:docMk/>
            <pc:sldMk cId="2272535049" sldId="280"/>
            <ac:spMk id="4" creationId="{6CBDCE6E-EC8C-4B75-897A-18610257A9F5}"/>
          </ac:spMkLst>
        </pc:spChg>
        <pc:spChg chg="add mod">
          <ac:chgData name="Nguyen Trung Tin (K. Hau mon truc trang)" userId="S::tin.nt@umc.edu.vn::87dd5bb8-2954-43c6-b106-d795ade0d11a" providerId="AD" clId="Web-{A7D97C94-4B14-B1F5-185B-4ADFEE74EFF9}" dt="2021-06-07T03:42:28.619" v="633"/>
          <ac:spMkLst>
            <pc:docMk/>
            <pc:sldMk cId="2272535049" sldId="280"/>
            <ac:spMk id="6" creationId="{4C68F2B1-2417-4648-AACE-9B6906E0E5FF}"/>
          </ac:spMkLst>
        </pc:spChg>
      </pc:sldChg>
      <pc:sldChg chg="modSp">
        <pc:chgData name="Nguyen Trung Tin (K. Hau mon truc trang)" userId="S::tin.nt@umc.edu.vn::87dd5bb8-2954-43c6-b106-d795ade0d11a" providerId="AD" clId="Web-{A7D97C94-4B14-B1F5-185B-4ADFEE74EFF9}" dt="2021-06-07T03:43:20.949" v="652" actId="20577"/>
        <pc:sldMkLst>
          <pc:docMk/>
          <pc:sldMk cId="4279174603" sldId="281"/>
        </pc:sldMkLst>
        <pc:spChg chg="mod">
          <ac:chgData name="Nguyen Trung Tin (K. Hau mon truc trang)" userId="S::tin.nt@umc.edu.vn::87dd5bb8-2954-43c6-b106-d795ade0d11a" providerId="AD" clId="Web-{A7D97C94-4B14-B1F5-185B-4ADFEE74EFF9}" dt="2021-06-07T03:43:20.949" v="652" actId="20577"/>
          <ac:spMkLst>
            <pc:docMk/>
            <pc:sldMk cId="4279174603" sldId="281"/>
            <ac:spMk id="2" creationId="{1B92E8DF-BA3F-404D-96A0-ADA2D5F662D7}"/>
          </ac:spMkLst>
        </pc:spChg>
      </pc:sldChg>
      <pc:sldChg chg="modSp">
        <pc:chgData name="Nguyen Trung Tin (K. Hau mon truc trang)" userId="S::tin.nt@umc.edu.vn::87dd5bb8-2954-43c6-b106-d795ade0d11a" providerId="AD" clId="Web-{A7D97C94-4B14-B1F5-185B-4ADFEE74EFF9}" dt="2021-06-07T03:44:05.262" v="659" actId="20577"/>
        <pc:sldMkLst>
          <pc:docMk/>
          <pc:sldMk cId="1016243748" sldId="285"/>
        </pc:sldMkLst>
        <pc:spChg chg="mod">
          <ac:chgData name="Nguyen Trung Tin (K. Hau mon truc trang)" userId="S::tin.nt@umc.edu.vn::87dd5bb8-2954-43c6-b106-d795ade0d11a" providerId="AD" clId="Web-{A7D97C94-4B14-B1F5-185B-4ADFEE74EFF9}" dt="2021-06-07T03:44:05.262" v="659" actId="20577"/>
          <ac:spMkLst>
            <pc:docMk/>
            <pc:sldMk cId="1016243748" sldId="285"/>
            <ac:spMk id="2" creationId="{0A3BD58F-D839-0144-B51D-223E23EB8FD5}"/>
          </ac:spMkLst>
        </pc:spChg>
      </pc:sldChg>
      <pc:sldChg chg="modSp">
        <pc:chgData name="Nguyen Trung Tin (K. Hau mon truc trang)" userId="S::tin.nt@umc.edu.vn::87dd5bb8-2954-43c6-b106-d795ade0d11a" providerId="AD" clId="Web-{A7D97C94-4B14-B1F5-185B-4ADFEE74EFF9}" dt="2021-06-07T03:43:46.528" v="658" actId="20577"/>
        <pc:sldMkLst>
          <pc:docMk/>
          <pc:sldMk cId="3739462189" sldId="292"/>
        </pc:sldMkLst>
        <pc:spChg chg="mod">
          <ac:chgData name="Nguyen Trung Tin (K. Hau mon truc trang)" userId="S::tin.nt@umc.edu.vn::87dd5bb8-2954-43c6-b106-d795ade0d11a" providerId="AD" clId="Web-{A7D97C94-4B14-B1F5-185B-4ADFEE74EFF9}" dt="2021-06-07T03:43:46.528" v="658" actId="20577"/>
          <ac:spMkLst>
            <pc:docMk/>
            <pc:sldMk cId="3739462189" sldId="292"/>
            <ac:spMk id="3" creationId="{1E8302EA-75BC-C449-B0E3-C22A97DD1300}"/>
          </ac:spMkLst>
        </pc:spChg>
      </pc:sldChg>
      <pc:sldChg chg="modSp">
        <pc:chgData name="Nguyen Trung Tin (K. Hau mon truc trang)" userId="S::tin.nt@umc.edu.vn::87dd5bb8-2954-43c6-b106-d795ade0d11a" providerId="AD" clId="Web-{A7D97C94-4B14-B1F5-185B-4ADFEE74EFF9}" dt="2021-06-07T03:15:41.206" v="4" actId="20577"/>
        <pc:sldMkLst>
          <pc:docMk/>
          <pc:sldMk cId="310022176" sldId="300"/>
        </pc:sldMkLst>
        <pc:spChg chg="mod">
          <ac:chgData name="Nguyen Trung Tin (K. Hau mon truc trang)" userId="S::tin.nt@umc.edu.vn::87dd5bb8-2954-43c6-b106-d795ade0d11a" providerId="AD" clId="Web-{A7D97C94-4B14-B1F5-185B-4ADFEE74EFF9}" dt="2021-06-07T03:15:41.206" v="4" actId="20577"/>
          <ac:spMkLst>
            <pc:docMk/>
            <pc:sldMk cId="310022176" sldId="300"/>
            <ac:spMk id="3" creationId="{E5B483A3-F06B-E040-896D-ACFFEC3D4496}"/>
          </ac:spMkLst>
        </pc:spChg>
      </pc:sldChg>
      <pc:sldChg chg="modSp">
        <pc:chgData name="Nguyen Trung Tin (K. Hau mon truc trang)" userId="S::tin.nt@umc.edu.vn::87dd5bb8-2954-43c6-b106-d795ade0d11a" providerId="AD" clId="Web-{A7D97C94-4B14-B1F5-185B-4ADFEE74EFF9}" dt="2021-06-07T03:21:16.214" v="175" actId="20577"/>
        <pc:sldMkLst>
          <pc:docMk/>
          <pc:sldMk cId="2362440663" sldId="304"/>
        </pc:sldMkLst>
        <pc:spChg chg="mod">
          <ac:chgData name="Nguyen Trung Tin (K. Hau mon truc trang)" userId="S::tin.nt@umc.edu.vn::87dd5bb8-2954-43c6-b106-d795ade0d11a" providerId="AD" clId="Web-{A7D97C94-4B14-B1F5-185B-4ADFEE74EFF9}" dt="2021-06-07T03:21:16.214" v="175" actId="20577"/>
          <ac:spMkLst>
            <pc:docMk/>
            <pc:sldMk cId="2362440663" sldId="304"/>
            <ac:spMk id="3" creationId="{E750D3DE-2A96-ED49-8338-40C5CB1D8077}"/>
          </ac:spMkLst>
        </pc:spChg>
      </pc:sldChg>
      <pc:sldChg chg="modSp">
        <pc:chgData name="Nguyen Trung Tin (K. Hau mon truc trang)" userId="S::tin.nt@umc.edu.vn::87dd5bb8-2954-43c6-b106-d795ade0d11a" providerId="AD" clId="Web-{A7D97C94-4B14-B1F5-185B-4ADFEE74EFF9}" dt="2021-06-07T03:17:45.459" v="79" actId="20577"/>
        <pc:sldMkLst>
          <pc:docMk/>
          <pc:sldMk cId="2162074979" sldId="309"/>
        </pc:sldMkLst>
        <pc:spChg chg="mod">
          <ac:chgData name="Nguyen Trung Tin (K. Hau mon truc trang)" userId="S::tin.nt@umc.edu.vn::87dd5bb8-2954-43c6-b106-d795ade0d11a" providerId="AD" clId="Web-{A7D97C94-4B14-B1F5-185B-4ADFEE74EFF9}" dt="2021-06-07T03:17:45.459" v="79" actId="20577"/>
          <ac:spMkLst>
            <pc:docMk/>
            <pc:sldMk cId="2162074979" sldId="309"/>
            <ac:spMk id="3" creationId="{349396C9-3ED6-5E44-93CE-6E3DC0D96487}"/>
          </ac:spMkLst>
        </pc:spChg>
      </pc:sldChg>
      <pc:sldChg chg="modSp">
        <pc:chgData name="Nguyen Trung Tin (K. Hau mon truc trang)" userId="S::tin.nt@umc.edu.vn::87dd5bb8-2954-43c6-b106-d795ade0d11a" providerId="AD" clId="Web-{A7D97C94-4B14-B1F5-185B-4ADFEE74EFF9}" dt="2021-06-07T03:26:49.925" v="267" actId="20577"/>
        <pc:sldMkLst>
          <pc:docMk/>
          <pc:sldMk cId="989989776" sldId="314"/>
        </pc:sldMkLst>
        <pc:spChg chg="mod">
          <ac:chgData name="Nguyen Trung Tin (K. Hau mon truc trang)" userId="S::tin.nt@umc.edu.vn::87dd5bb8-2954-43c6-b106-d795ade0d11a" providerId="AD" clId="Web-{A7D97C94-4B14-B1F5-185B-4ADFEE74EFF9}" dt="2021-06-07T03:26:49.925" v="267" actId="20577"/>
          <ac:spMkLst>
            <pc:docMk/>
            <pc:sldMk cId="989989776" sldId="314"/>
            <ac:spMk id="2" creationId="{3AE83334-F2B1-DE4C-B0DB-9A9D6D34C617}"/>
          </ac:spMkLst>
        </pc:spChg>
      </pc:sldChg>
      <pc:sldChg chg="ord">
        <pc:chgData name="Nguyen Trung Tin (K. Hau mon truc trang)" userId="S::tin.nt@umc.edu.vn::87dd5bb8-2954-43c6-b106-d795ade0d11a" providerId="AD" clId="Web-{A7D97C94-4B14-B1F5-185B-4ADFEE74EFF9}" dt="2021-06-07T03:28:11.130" v="268"/>
        <pc:sldMkLst>
          <pc:docMk/>
          <pc:sldMk cId="2235394826" sldId="315"/>
        </pc:sldMkLst>
      </pc:sldChg>
      <pc:sldChg chg="modSp">
        <pc:chgData name="Nguyen Trung Tin (K. Hau mon truc trang)" userId="S::tin.nt@umc.edu.vn::87dd5bb8-2954-43c6-b106-d795ade0d11a" providerId="AD" clId="Web-{A7D97C94-4B14-B1F5-185B-4ADFEE74EFF9}" dt="2021-06-07T03:34:06.764" v="476" actId="20577"/>
        <pc:sldMkLst>
          <pc:docMk/>
          <pc:sldMk cId="2307602491" sldId="333"/>
        </pc:sldMkLst>
        <pc:spChg chg="mod">
          <ac:chgData name="Nguyen Trung Tin (K. Hau mon truc trang)" userId="S::tin.nt@umc.edu.vn::87dd5bb8-2954-43c6-b106-d795ade0d11a" providerId="AD" clId="Web-{A7D97C94-4B14-B1F5-185B-4ADFEE74EFF9}" dt="2021-06-07T03:34:06.764" v="476" actId="20577"/>
          <ac:spMkLst>
            <pc:docMk/>
            <pc:sldMk cId="2307602491" sldId="333"/>
            <ac:spMk id="3" creationId="{3503CFCB-B0F7-466A-8484-CF7F13C82459}"/>
          </ac:spMkLst>
        </pc:spChg>
      </pc:sldChg>
      <pc:sldChg chg="modSp">
        <pc:chgData name="Nguyen Trung Tin (K. Hau mon truc trang)" userId="S::tin.nt@umc.edu.vn::87dd5bb8-2954-43c6-b106-d795ade0d11a" providerId="AD" clId="Web-{A7D97C94-4B14-B1F5-185B-4ADFEE74EFF9}" dt="2021-06-07T03:37:01.596" v="535" actId="20577"/>
        <pc:sldMkLst>
          <pc:docMk/>
          <pc:sldMk cId="660776494" sldId="334"/>
        </pc:sldMkLst>
        <pc:spChg chg="mod">
          <ac:chgData name="Nguyen Trung Tin (K. Hau mon truc trang)" userId="S::tin.nt@umc.edu.vn::87dd5bb8-2954-43c6-b106-d795ade0d11a" providerId="AD" clId="Web-{A7D97C94-4B14-B1F5-185B-4ADFEE74EFF9}" dt="2021-06-07T03:37:01.596" v="535" actId="20577"/>
          <ac:spMkLst>
            <pc:docMk/>
            <pc:sldMk cId="660776494" sldId="334"/>
            <ac:spMk id="3" creationId="{6AD8F409-D0DA-4274-8A90-F69A0A3077D5}"/>
          </ac:spMkLst>
        </pc:spChg>
      </pc:sldChg>
      <pc:sldChg chg="modSp">
        <pc:chgData name="Nguyen Trung Tin (K. Hau mon truc trang)" userId="S::tin.nt@umc.edu.vn::87dd5bb8-2954-43c6-b106-d795ade0d11a" providerId="AD" clId="Web-{A7D97C94-4B14-B1F5-185B-4ADFEE74EFF9}" dt="2021-06-07T03:38:12.113" v="545" actId="20577"/>
        <pc:sldMkLst>
          <pc:docMk/>
          <pc:sldMk cId="3026405088" sldId="335"/>
        </pc:sldMkLst>
        <pc:spChg chg="mod">
          <ac:chgData name="Nguyen Trung Tin (K. Hau mon truc trang)" userId="S::tin.nt@umc.edu.vn::87dd5bb8-2954-43c6-b106-d795ade0d11a" providerId="AD" clId="Web-{A7D97C94-4B14-B1F5-185B-4ADFEE74EFF9}" dt="2021-06-07T03:38:12.113" v="545" actId="20577"/>
          <ac:spMkLst>
            <pc:docMk/>
            <pc:sldMk cId="3026405088" sldId="335"/>
            <ac:spMk id="3" creationId="{8F425159-F55D-48E1-BFDC-2DB361C7163E}"/>
          </ac:spMkLst>
        </pc:spChg>
      </pc:sldChg>
      <pc:sldChg chg="addSp modSp">
        <pc:chgData name="Nguyen Trung Tin (K. Hau mon truc trang)" userId="S::tin.nt@umc.edu.vn::87dd5bb8-2954-43c6-b106-d795ade0d11a" providerId="AD" clId="Web-{A7D97C94-4B14-B1F5-185B-4ADFEE74EFF9}" dt="2021-06-07T03:16:53.911" v="67" actId="20577"/>
        <pc:sldMkLst>
          <pc:docMk/>
          <pc:sldMk cId="286644246" sldId="349"/>
        </pc:sldMkLst>
        <pc:spChg chg="mod">
          <ac:chgData name="Nguyen Trung Tin (K. Hau mon truc trang)" userId="S::tin.nt@umc.edu.vn::87dd5bb8-2954-43c6-b106-d795ade0d11a" providerId="AD" clId="Web-{A7D97C94-4B14-B1F5-185B-4ADFEE74EFF9}" dt="2021-06-07T03:16:53.911" v="67" actId="20577"/>
          <ac:spMkLst>
            <pc:docMk/>
            <pc:sldMk cId="286644246" sldId="349"/>
            <ac:spMk id="2" creationId="{92F2AE37-BFFC-A74B-9274-AD40EB276CB3}"/>
          </ac:spMkLst>
        </pc:spChg>
        <pc:spChg chg="mod">
          <ac:chgData name="Nguyen Trung Tin (K. Hau mon truc trang)" userId="S::tin.nt@umc.edu.vn::87dd5bb8-2954-43c6-b106-d795ade0d11a" providerId="AD" clId="Web-{A7D97C94-4B14-B1F5-185B-4ADFEE74EFF9}" dt="2021-06-07T03:16:46.817" v="65" actId="20577"/>
          <ac:spMkLst>
            <pc:docMk/>
            <pc:sldMk cId="286644246" sldId="349"/>
            <ac:spMk id="3" creationId="{ADAFBBBF-6189-A640-B0FC-F646EA6BC24F}"/>
          </ac:spMkLst>
        </pc:spChg>
        <pc:spChg chg="add">
          <ac:chgData name="Nguyen Trung Tin (K. Hau mon truc trang)" userId="S::tin.nt@umc.edu.vn::87dd5bb8-2954-43c6-b106-d795ade0d11a" providerId="AD" clId="Web-{A7D97C94-4B14-B1F5-185B-4ADFEE74EFF9}" dt="2021-06-07T03:15:51.925" v="5"/>
          <ac:spMkLst>
            <pc:docMk/>
            <pc:sldMk cId="286644246" sldId="349"/>
            <ac:spMk id="4" creationId="{15A21FBF-DA48-4EBC-91C6-ABA0D8C8CDCB}"/>
          </ac:spMkLst>
        </pc:spChg>
        <pc:spChg chg="add">
          <ac:chgData name="Nguyen Trung Tin (K. Hau mon truc trang)" userId="S::tin.nt@umc.edu.vn::87dd5bb8-2954-43c6-b106-d795ade0d11a" providerId="AD" clId="Web-{A7D97C94-4B14-B1F5-185B-4ADFEE74EFF9}" dt="2021-06-07T03:15:52.550" v="6"/>
          <ac:spMkLst>
            <pc:docMk/>
            <pc:sldMk cId="286644246" sldId="349"/>
            <ac:spMk id="5" creationId="{7474912A-252D-4720-84E4-FBB76E68D13A}"/>
          </ac:spMkLst>
        </pc:spChg>
        <pc:spChg chg="add">
          <ac:chgData name="Nguyen Trung Tin (K. Hau mon truc trang)" userId="S::tin.nt@umc.edu.vn::87dd5bb8-2954-43c6-b106-d795ade0d11a" providerId="AD" clId="Web-{A7D97C94-4B14-B1F5-185B-4ADFEE74EFF9}" dt="2021-06-07T03:15:53.581" v="7"/>
          <ac:spMkLst>
            <pc:docMk/>
            <pc:sldMk cId="286644246" sldId="349"/>
            <ac:spMk id="6" creationId="{836A9A49-8873-4202-888F-D7AEC4E9760A}"/>
          </ac:spMkLst>
        </pc:spChg>
      </pc:sldChg>
      <pc:sldChg chg="del">
        <pc:chgData name="Nguyen Trung Tin (K. Hau mon truc trang)" userId="S::tin.nt@umc.edu.vn::87dd5bb8-2954-43c6-b106-d795ade0d11a" providerId="AD" clId="Web-{A7D97C94-4B14-B1F5-185B-4ADFEE74EFF9}" dt="2021-06-07T03:15:11.674" v="0"/>
        <pc:sldMkLst>
          <pc:docMk/>
          <pc:sldMk cId="4190014300" sldId="350"/>
        </pc:sldMkLst>
      </pc:sldChg>
    </pc:docChg>
  </pc:docChgLst>
  <pc:docChgLst>
    <pc:chgData name="Nguyen Trung Tin (K. Hau mon truc trang)" userId="87dd5bb8-2954-43c6-b106-d795ade0d11a" providerId="ADAL" clId="{33E997EE-9256-F74B-B212-4DE3F827A137}"/>
    <pc:docChg chg="undo redo custSel addSld delSld modSld sldOrd addMainMaster delMainMaster">
      <pc:chgData name="Nguyen Trung Tin (K. Hau mon truc trang)" userId="87dd5bb8-2954-43c6-b106-d795ade0d11a" providerId="ADAL" clId="{33E997EE-9256-F74B-B212-4DE3F827A137}" dt="2021-06-05T09:31:14.777" v="11783" actId="26606"/>
      <pc:docMkLst>
        <pc:docMk/>
      </pc:docMkLst>
      <pc:sldChg chg="modSp">
        <pc:chgData name="Nguyen Trung Tin (K. Hau mon truc trang)" userId="87dd5bb8-2954-43c6-b106-d795ade0d11a" providerId="ADAL" clId="{33E997EE-9256-F74B-B212-4DE3F827A137}" dt="2021-05-27T05:17:11.039" v="7242" actId="20577"/>
        <pc:sldMkLst>
          <pc:docMk/>
          <pc:sldMk cId="3452706583" sldId="257"/>
        </pc:sldMkLst>
        <pc:spChg chg="mod">
          <ac:chgData name="Nguyen Trung Tin (K. Hau mon truc trang)" userId="87dd5bb8-2954-43c6-b106-d795ade0d11a" providerId="ADAL" clId="{33E997EE-9256-F74B-B212-4DE3F827A137}" dt="2021-05-23T08:03:27.401" v="3168" actId="20577"/>
          <ac:spMkLst>
            <pc:docMk/>
            <pc:sldMk cId="3452706583" sldId="257"/>
            <ac:spMk id="2" creationId="{7DBF262E-8709-2B4F-BFD9-F9ECBC42D1D0}"/>
          </ac:spMkLst>
        </pc:spChg>
        <pc:spChg chg="mod">
          <ac:chgData name="Nguyen Trung Tin (K. Hau mon truc trang)" userId="87dd5bb8-2954-43c6-b106-d795ade0d11a" providerId="ADAL" clId="{33E997EE-9256-F74B-B212-4DE3F827A137}" dt="2021-05-27T05:17:11.039" v="7242" actId="20577"/>
          <ac:spMkLst>
            <pc:docMk/>
            <pc:sldMk cId="3452706583" sldId="257"/>
            <ac:spMk id="3" creationId="{45453231-F55F-2C4D-9617-D4F1E882DD80}"/>
          </ac:spMkLst>
        </pc:spChg>
      </pc:sldChg>
      <pc:sldChg chg="addSp delSp modSp new mod setBg">
        <pc:chgData name="Nguyen Trung Tin (K. Hau mon truc trang)" userId="87dd5bb8-2954-43c6-b106-d795ade0d11a" providerId="ADAL" clId="{33E997EE-9256-F74B-B212-4DE3F827A137}" dt="2021-05-20T01:11:24.009" v="3" actId="26606"/>
        <pc:sldMkLst>
          <pc:docMk/>
          <pc:sldMk cId="1987795943" sldId="258"/>
        </pc:sldMkLst>
        <pc:spChg chg="del">
          <ac:chgData name="Nguyen Trung Tin (K. Hau mon truc trang)" userId="87dd5bb8-2954-43c6-b106-d795ade0d11a" providerId="ADAL" clId="{33E997EE-9256-F74B-B212-4DE3F827A137}" dt="2021-05-20T01:11:24.009" v="3" actId="26606"/>
          <ac:spMkLst>
            <pc:docMk/>
            <pc:sldMk cId="1987795943" sldId="258"/>
            <ac:spMk id="2" creationId="{62218644-9F24-7843-85BC-E8C2B2782B4F}"/>
          </ac:spMkLst>
        </pc:spChg>
        <pc:spChg chg="del">
          <ac:chgData name="Nguyen Trung Tin (K. Hau mon truc trang)" userId="87dd5bb8-2954-43c6-b106-d795ade0d11a" providerId="ADAL" clId="{33E997EE-9256-F74B-B212-4DE3F827A137}" dt="2021-05-20T01:11:16.895" v="2" actId="22"/>
          <ac:spMkLst>
            <pc:docMk/>
            <pc:sldMk cId="1987795943" sldId="258"/>
            <ac:spMk id="3" creationId="{B1C61DC0-054D-AD42-9B08-28B5BB0FEEDF}"/>
          </ac:spMkLst>
        </pc:spChg>
        <pc:spChg chg="add">
          <ac:chgData name="Nguyen Trung Tin (K. Hau mon truc trang)" userId="87dd5bb8-2954-43c6-b106-d795ade0d11a" providerId="ADAL" clId="{33E997EE-9256-F74B-B212-4DE3F827A137}" dt="2021-05-20T01:11:24.009" v="3" actId="26606"/>
          <ac:spMkLst>
            <pc:docMk/>
            <pc:sldMk cId="1987795943" sldId="258"/>
            <ac:spMk id="15" creationId="{355E0F90-3FFF-4E04-B3C8-3C969A415D9C}"/>
          </ac:spMkLst>
        </pc:spChg>
        <pc:spChg chg="add">
          <ac:chgData name="Nguyen Trung Tin (K. Hau mon truc trang)" userId="87dd5bb8-2954-43c6-b106-d795ade0d11a" providerId="ADAL" clId="{33E997EE-9256-F74B-B212-4DE3F827A137}" dt="2021-05-20T01:11:24.009" v="3" actId="26606"/>
          <ac:spMkLst>
            <pc:docMk/>
            <pc:sldMk cId="1987795943" sldId="258"/>
            <ac:spMk id="17" creationId="{EC63A4EF-A033-4ED0-9EB6-6E1A8D264FE7}"/>
          </ac:spMkLst>
        </pc:spChg>
        <pc:spChg chg="add">
          <ac:chgData name="Nguyen Trung Tin (K. Hau mon truc trang)" userId="87dd5bb8-2954-43c6-b106-d795ade0d11a" providerId="ADAL" clId="{33E997EE-9256-F74B-B212-4DE3F827A137}" dt="2021-05-20T01:11:24.009" v="3" actId="26606"/>
          <ac:spMkLst>
            <pc:docMk/>
            <pc:sldMk cId="1987795943" sldId="258"/>
            <ac:spMk id="19" creationId="{964965EE-80F2-417F-9652-5BFF14DA7CDD}"/>
          </ac:spMkLst>
        </pc:spChg>
        <pc:spChg chg="add">
          <ac:chgData name="Nguyen Trung Tin (K. Hau mon truc trang)" userId="87dd5bb8-2954-43c6-b106-d795ade0d11a" providerId="ADAL" clId="{33E997EE-9256-F74B-B212-4DE3F827A137}" dt="2021-05-20T01:11:24.009" v="3" actId="26606"/>
          <ac:spMkLst>
            <pc:docMk/>
            <pc:sldMk cId="1987795943" sldId="258"/>
            <ac:spMk id="21" creationId="{AA3C9611-CFD7-4C23-A8F2-00E7865A5D02}"/>
          </ac:spMkLst>
        </pc:spChg>
        <pc:picChg chg="add mod">
          <ac:chgData name="Nguyen Trung Tin (K. Hau mon truc trang)" userId="87dd5bb8-2954-43c6-b106-d795ade0d11a" providerId="ADAL" clId="{33E997EE-9256-F74B-B212-4DE3F827A137}" dt="2021-05-20T01:11:24.009" v="3" actId="26606"/>
          <ac:picMkLst>
            <pc:docMk/>
            <pc:sldMk cId="1987795943" sldId="258"/>
            <ac:picMk id="6" creationId="{57C6588D-5A9E-FE44-B9BC-B05B87E18784}"/>
          </ac:picMkLst>
        </pc:picChg>
        <pc:picChg chg="add">
          <ac:chgData name="Nguyen Trung Tin (K. Hau mon truc trang)" userId="87dd5bb8-2954-43c6-b106-d795ade0d11a" providerId="ADAL" clId="{33E997EE-9256-F74B-B212-4DE3F827A137}" dt="2021-05-20T01:11:24.009" v="3" actId="26606"/>
          <ac:picMkLst>
            <pc:docMk/>
            <pc:sldMk cId="1987795943" sldId="258"/>
            <ac:picMk id="11" creationId="{722F0272-3878-4604-AA91-01CA8F08DEF5}"/>
          </ac:picMkLst>
        </pc:picChg>
        <pc:picChg chg="add">
          <ac:chgData name="Nguyen Trung Tin (K. Hau mon truc trang)" userId="87dd5bb8-2954-43c6-b106-d795ade0d11a" providerId="ADAL" clId="{33E997EE-9256-F74B-B212-4DE3F827A137}" dt="2021-05-20T01:11:24.009" v="3" actId="26606"/>
          <ac:picMkLst>
            <pc:docMk/>
            <pc:sldMk cId="1987795943" sldId="258"/>
            <ac:picMk id="13" creationId="{1F60EAEC-22E3-4448-8F0A-9ADAA793A95E}"/>
          </ac:picMkLst>
        </pc:picChg>
      </pc:sldChg>
      <pc:sldChg chg="modSp new">
        <pc:chgData name="Nguyen Trung Tin (K. Hau mon truc trang)" userId="87dd5bb8-2954-43c6-b106-d795ade0d11a" providerId="ADAL" clId="{33E997EE-9256-F74B-B212-4DE3F827A137}" dt="2021-06-03T08:27:11.687" v="10757" actId="20577"/>
        <pc:sldMkLst>
          <pc:docMk/>
          <pc:sldMk cId="3236011318" sldId="259"/>
        </pc:sldMkLst>
        <pc:spChg chg="mod">
          <ac:chgData name="Nguyen Trung Tin (K. Hau mon truc trang)" userId="87dd5bb8-2954-43c6-b106-d795ade0d11a" providerId="ADAL" clId="{33E997EE-9256-F74B-B212-4DE3F827A137}" dt="2021-05-20T01:12:42.213" v="6" actId="27636"/>
          <ac:spMkLst>
            <pc:docMk/>
            <pc:sldMk cId="3236011318" sldId="259"/>
            <ac:spMk id="2" creationId="{617FBEFB-4732-064D-B461-7C5A44325A0A}"/>
          </ac:spMkLst>
        </pc:spChg>
        <pc:spChg chg="mod">
          <ac:chgData name="Nguyen Trung Tin (K. Hau mon truc trang)" userId="87dd5bb8-2954-43c6-b106-d795ade0d11a" providerId="ADAL" clId="{33E997EE-9256-F74B-B212-4DE3F827A137}" dt="2021-06-03T08:27:11.687" v="10757" actId="20577"/>
          <ac:spMkLst>
            <pc:docMk/>
            <pc:sldMk cId="3236011318" sldId="259"/>
            <ac:spMk id="3" creationId="{BFA1CFC4-0A36-6241-A2A2-5CA47919BD44}"/>
          </ac:spMkLst>
        </pc:spChg>
      </pc:sldChg>
      <pc:sldChg chg="addSp delSp modSp new ord">
        <pc:chgData name="Nguyen Trung Tin (K. Hau mon truc trang)" userId="87dd5bb8-2954-43c6-b106-d795ade0d11a" providerId="ADAL" clId="{33E997EE-9256-F74B-B212-4DE3F827A137}" dt="2021-06-03T08:28:58.657" v="10782" actId="255"/>
        <pc:sldMkLst>
          <pc:docMk/>
          <pc:sldMk cId="3331878114" sldId="260"/>
        </pc:sldMkLst>
        <pc:spChg chg="mod">
          <ac:chgData name="Nguyen Trung Tin (K. Hau mon truc trang)" userId="87dd5bb8-2954-43c6-b106-d795ade0d11a" providerId="ADAL" clId="{33E997EE-9256-F74B-B212-4DE3F827A137}" dt="2021-05-20T01:16:20.483" v="27" actId="20577"/>
          <ac:spMkLst>
            <pc:docMk/>
            <pc:sldMk cId="3331878114" sldId="260"/>
            <ac:spMk id="2" creationId="{86D8FA58-D0F8-AD41-927A-21C18768FE9B}"/>
          </ac:spMkLst>
        </pc:spChg>
        <pc:spChg chg="mod">
          <ac:chgData name="Nguyen Trung Tin (K. Hau mon truc trang)" userId="87dd5bb8-2954-43c6-b106-d795ade0d11a" providerId="ADAL" clId="{33E997EE-9256-F74B-B212-4DE3F827A137}" dt="2021-06-03T08:28:58.657" v="10782" actId="255"/>
          <ac:spMkLst>
            <pc:docMk/>
            <pc:sldMk cId="3331878114" sldId="260"/>
            <ac:spMk id="3" creationId="{856BA98E-E6A5-F14C-BB03-B836F6C6BB1D}"/>
          </ac:spMkLst>
        </pc:spChg>
        <pc:picChg chg="add del mod">
          <ac:chgData name="Nguyen Trung Tin (K. Hau mon truc trang)" userId="87dd5bb8-2954-43c6-b106-d795ade0d11a" providerId="ADAL" clId="{33E997EE-9256-F74B-B212-4DE3F827A137}" dt="2021-05-23T08:05:39.796" v="3194" actId="21"/>
          <ac:picMkLst>
            <pc:docMk/>
            <pc:sldMk cId="3331878114" sldId="260"/>
            <ac:picMk id="4" creationId="{C9727B20-BCE0-A048-A301-00A7A68085B1}"/>
          </ac:picMkLst>
        </pc:picChg>
      </pc:sldChg>
      <pc:sldChg chg="modSp new del">
        <pc:chgData name="Nguyen Trung Tin (K. Hau mon truc trang)" userId="87dd5bb8-2954-43c6-b106-d795ade0d11a" providerId="ADAL" clId="{33E997EE-9256-F74B-B212-4DE3F827A137}" dt="2021-05-29T03:17:47.457" v="8236" actId="2696"/>
        <pc:sldMkLst>
          <pc:docMk/>
          <pc:sldMk cId="810868453" sldId="261"/>
        </pc:sldMkLst>
        <pc:spChg chg="mod">
          <ac:chgData name="Nguyen Trung Tin (K. Hau mon truc trang)" userId="87dd5bb8-2954-43c6-b106-d795ade0d11a" providerId="ADAL" clId="{33E997EE-9256-F74B-B212-4DE3F827A137}" dt="2021-05-20T01:19:55.358" v="43" actId="20577"/>
          <ac:spMkLst>
            <pc:docMk/>
            <pc:sldMk cId="810868453" sldId="261"/>
            <ac:spMk id="3" creationId="{FDD73507-28A0-3C45-839F-67BFDDA3908A}"/>
          </ac:spMkLst>
        </pc:spChg>
      </pc:sldChg>
      <pc:sldChg chg="modSp new del">
        <pc:chgData name="Nguyen Trung Tin (K. Hau mon truc trang)" userId="87dd5bb8-2954-43c6-b106-d795ade0d11a" providerId="ADAL" clId="{33E997EE-9256-F74B-B212-4DE3F827A137}" dt="2021-05-20T01:16:52.859" v="33" actId="2696"/>
        <pc:sldMkLst>
          <pc:docMk/>
          <pc:sldMk cId="4290312243" sldId="261"/>
        </pc:sldMkLst>
        <pc:spChg chg="mod">
          <ac:chgData name="Nguyen Trung Tin (K. Hau mon truc trang)" userId="87dd5bb8-2954-43c6-b106-d795ade0d11a" providerId="ADAL" clId="{33E997EE-9256-F74B-B212-4DE3F827A137}" dt="2021-05-20T01:16:44.613" v="32" actId="14100"/>
          <ac:spMkLst>
            <pc:docMk/>
            <pc:sldMk cId="4290312243" sldId="261"/>
            <ac:spMk id="3" creationId="{E7FDC29E-BB8B-854C-9AAB-E1F3E21A1146}"/>
          </ac:spMkLst>
        </pc:spChg>
      </pc:sldChg>
      <pc:sldChg chg="modSp new del">
        <pc:chgData name="Nguyen Trung Tin (K. Hau mon truc trang)" userId="87dd5bb8-2954-43c6-b106-d795ade0d11a" providerId="ADAL" clId="{33E997EE-9256-F74B-B212-4DE3F827A137}" dt="2021-05-29T03:21:04.679" v="8246" actId="2696"/>
        <pc:sldMkLst>
          <pc:docMk/>
          <pc:sldMk cId="1472962702" sldId="262"/>
        </pc:sldMkLst>
        <pc:spChg chg="mod">
          <ac:chgData name="Nguyen Trung Tin (K. Hau mon truc trang)" userId="87dd5bb8-2954-43c6-b106-d795ade0d11a" providerId="ADAL" clId="{33E997EE-9256-F74B-B212-4DE3F827A137}" dt="2021-05-23T02:22:22.254" v="77" actId="20577"/>
          <ac:spMkLst>
            <pc:docMk/>
            <pc:sldMk cId="1472962702" sldId="262"/>
            <ac:spMk id="2" creationId="{06424049-D1DB-134F-BD84-472B1CB559B9}"/>
          </ac:spMkLst>
        </pc:spChg>
        <pc:spChg chg="mod">
          <ac:chgData name="Nguyen Trung Tin (K. Hau mon truc trang)" userId="87dd5bb8-2954-43c6-b106-d795ade0d11a" providerId="ADAL" clId="{33E997EE-9256-F74B-B212-4DE3F827A137}" dt="2021-05-29T03:15:14.112" v="8216" actId="20577"/>
          <ac:spMkLst>
            <pc:docMk/>
            <pc:sldMk cId="1472962702" sldId="262"/>
            <ac:spMk id="3" creationId="{034DE833-1ABA-854F-A1CB-41C53678476E}"/>
          </ac:spMkLst>
        </pc:spChg>
      </pc:sldChg>
      <pc:sldChg chg="modSp new ord">
        <pc:chgData name="Nguyen Trung Tin (K. Hau mon truc trang)" userId="87dd5bb8-2954-43c6-b106-d795ade0d11a" providerId="ADAL" clId="{33E997EE-9256-F74B-B212-4DE3F827A137}" dt="2021-06-03T08:40:09.520" v="11019" actId="20577"/>
        <pc:sldMkLst>
          <pc:docMk/>
          <pc:sldMk cId="3948814144" sldId="263"/>
        </pc:sldMkLst>
        <pc:spChg chg="mod">
          <ac:chgData name="Nguyen Trung Tin (K. Hau mon truc trang)" userId="87dd5bb8-2954-43c6-b106-d795ade0d11a" providerId="ADAL" clId="{33E997EE-9256-F74B-B212-4DE3F827A137}" dt="2021-05-20T01:21:25.480" v="47" actId="22"/>
          <ac:spMkLst>
            <pc:docMk/>
            <pc:sldMk cId="3948814144" sldId="263"/>
            <ac:spMk id="2" creationId="{410F47FE-1EEA-1445-BEF2-271B815EB544}"/>
          </ac:spMkLst>
        </pc:spChg>
        <pc:spChg chg="mod">
          <ac:chgData name="Nguyen Trung Tin (K. Hau mon truc trang)" userId="87dd5bb8-2954-43c6-b106-d795ade0d11a" providerId="ADAL" clId="{33E997EE-9256-F74B-B212-4DE3F827A137}" dt="2021-06-03T08:40:09.520" v="11019" actId="20577"/>
          <ac:spMkLst>
            <pc:docMk/>
            <pc:sldMk cId="3948814144" sldId="263"/>
            <ac:spMk id="3" creationId="{E230BE60-1745-1D49-9D62-550AEB8C60B1}"/>
          </ac:spMkLst>
        </pc:spChg>
      </pc:sldChg>
      <pc:sldChg chg="modSp new">
        <pc:chgData name="Nguyen Trung Tin (K. Hau mon truc trang)" userId="87dd5bb8-2954-43c6-b106-d795ade0d11a" providerId="ADAL" clId="{33E997EE-9256-F74B-B212-4DE3F827A137}" dt="2021-05-20T01:31:32.961" v="54" actId="22"/>
        <pc:sldMkLst>
          <pc:docMk/>
          <pc:sldMk cId="2251573769" sldId="264"/>
        </pc:sldMkLst>
        <pc:spChg chg="mod">
          <ac:chgData name="Nguyen Trung Tin (K. Hau mon truc trang)" userId="87dd5bb8-2954-43c6-b106-d795ade0d11a" providerId="ADAL" clId="{33E997EE-9256-F74B-B212-4DE3F827A137}" dt="2021-05-20T01:31:32.961" v="54" actId="22"/>
          <ac:spMkLst>
            <pc:docMk/>
            <pc:sldMk cId="2251573769" sldId="264"/>
            <ac:spMk id="3" creationId="{F786A5A2-623E-9446-9BC9-CFFC0368925F}"/>
          </ac:spMkLst>
        </pc:spChg>
      </pc:sldChg>
      <pc:sldChg chg="modSp new del">
        <pc:chgData name="Nguyen Trung Tin (K. Hau mon truc trang)" userId="87dd5bb8-2954-43c6-b106-d795ade0d11a" providerId="ADAL" clId="{33E997EE-9256-F74B-B212-4DE3F827A137}" dt="2021-06-01T02:49:19.569" v="9102" actId="2696"/>
        <pc:sldMkLst>
          <pc:docMk/>
          <pc:sldMk cId="2621095513" sldId="265"/>
        </pc:sldMkLst>
        <pc:spChg chg="mod">
          <ac:chgData name="Nguyen Trung Tin (K. Hau mon truc trang)" userId="87dd5bb8-2954-43c6-b106-d795ade0d11a" providerId="ADAL" clId="{33E997EE-9256-F74B-B212-4DE3F827A137}" dt="2021-05-20T01:33:59.811" v="56" actId="22"/>
          <ac:spMkLst>
            <pc:docMk/>
            <pc:sldMk cId="2621095513" sldId="265"/>
            <ac:spMk id="2" creationId="{C4EBF968-D1F8-D043-8719-166D4125A2BD}"/>
          </ac:spMkLst>
        </pc:spChg>
        <pc:spChg chg="mod">
          <ac:chgData name="Nguyen Trung Tin (K. Hau mon truc trang)" userId="87dd5bb8-2954-43c6-b106-d795ade0d11a" providerId="ADAL" clId="{33E997EE-9256-F74B-B212-4DE3F827A137}" dt="2021-05-23T02:28:55.115" v="270" actId="20577"/>
          <ac:spMkLst>
            <pc:docMk/>
            <pc:sldMk cId="2621095513" sldId="265"/>
            <ac:spMk id="3" creationId="{63952B44-9942-EE4F-BCF4-94F1C8D27EC1}"/>
          </ac:spMkLst>
        </pc:spChg>
      </pc:sldChg>
      <pc:sldChg chg="new del">
        <pc:chgData name="Nguyen Trung Tin (K. Hau mon truc trang)" userId="87dd5bb8-2954-43c6-b106-d795ade0d11a" providerId="ADAL" clId="{33E997EE-9256-F74B-B212-4DE3F827A137}" dt="2021-05-23T02:27:35.852" v="203" actId="2696"/>
        <pc:sldMkLst>
          <pc:docMk/>
          <pc:sldMk cId="1210775882" sldId="266"/>
        </pc:sldMkLst>
      </pc:sldChg>
      <pc:sldChg chg="modSp new del mod modClrScheme chgLayout">
        <pc:chgData name="Nguyen Trung Tin (K. Hau mon truc trang)" userId="87dd5bb8-2954-43c6-b106-d795ade0d11a" providerId="ADAL" clId="{33E997EE-9256-F74B-B212-4DE3F827A137}" dt="2021-06-03T08:37:16.605" v="10862" actId="21"/>
        <pc:sldMkLst>
          <pc:docMk/>
          <pc:sldMk cId="3613147519" sldId="267"/>
        </pc:sldMkLst>
        <pc:spChg chg="mod ord">
          <ac:chgData name="Nguyen Trung Tin (K. Hau mon truc trang)" userId="87dd5bb8-2954-43c6-b106-d795ade0d11a" providerId="ADAL" clId="{33E997EE-9256-F74B-B212-4DE3F827A137}" dt="2021-05-23T02:26:42.007" v="202" actId="20577"/>
          <ac:spMkLst>
            <pc:docMk/>
            <pc:sldMk cId="3613147519" sldId="267"/>
            <ac:spMk id="2" creationId="{031486ED-6EA0-5545-9256-0341E99DEE8A}"/>
          </ac:spMkLst>
        </pc:spChg>
        <pc:spChg chg="mod ord">
          <ac:chgData name="Nguyen Trung Tin (K. Hau mon truc trang)" userId="87dd5bb8-2954-43c6-b106-d795ade0d11a" providerId="ADAL" clId="{33E997EE-9256-F74B-B212-4DE3F827A137}" dt="2021-05-23T02:26:24.732" v="184" actId="700"/>
          <ac:spMkLst>
            <pc:docMk/>
            <pc:sldMk cId="3613147519" sldId="267"/>
            <ac:spMk id="3" creationId="{3F5B4ECC-544F-1E47-8B92-CCF1753A4F49}"/>
          </ac:spMkLst>
        </pc:spChg>
      </pc:sldChg>
      <pc:sldChg chg="modSp new mod modClrScheme chgLayout">
        <pc:chgData name="Nguyen Trung Tin (K. Hau mon truc trang)" userId="87dd5bb8-2954-43c6-b106-d795ade0d11a" providerId="ADAL" clId="{33E997EE-9256-F74B-B212-4DE3F827A137}" dt="2021-05-23T02:28:21.496" v="254" actId="20577"/>
        <pc:sldMkLst>
          <pc:docMk/>
          <pc:sldMk cId="1675560405" sldId="268"/>
        </pc:sldMkLst>
        <pc:spChg chg="mod ord">
          <ac:chgData name="Nguyen Trung Tin (K. Hau mon truc trang)" userId="87dd5bb8-2954-43c6-b106-d795ade0d11a" providerId="ADAL" clId="{33E997EE-9256-F74B-B212-4DE3F827A137}" dt="2021-05-23T02:28:21.496" v="254" actId="20577"/>
          <ac:spMkLst>
            <pc:docMk/>
            <pc:sldMk cId="1675560405" sldId="268"/>
            <ac:spMk id="2" creationId="{505B31DB-1D4B-3547-859E-B0F54810B43B}"/>
          </ac:spMkLst>
        </pc:spChg>
        <pc:spChg chg="mod ord">
          <ac:chgData name="Nguyen Trung Tin (K. Hau mon truc trang)" userId="87dd5bb8-2954-43c6-b106-d795ade0d11a" providerId="ADAL" clId="{33E997EE-9256-F74B-B212-4DE3F827A137}" dt="2021-05-23T02:27:55.909" v="205" actId="700"/>
          <ac:spMkLst>
            <pc:docMk/>
            <pc:sldMk cId="1675560405" sldId="268"/>
            <ac:spMk id="3" creationId="{BA7B8B5C-14F2-8D49-8219-C15AB61619C4}"/>
          </ac:spMkLst>
        </pc:spChg>
      </pc:sldChg>
      <pc:sldChg chg="modSp new mod modClrScheme chgLayout">
        <pc:chgData name="Nguyen Trung Tin (K. Hau mon truc trang)" userId="87dd5bb8-2954-43c6-b106-d795ade0d11a" providerId="ADAL" clId="{33E997EE-9256-F74B-B212-4DE3F827A137}" dt="2021-05-29T03:52:37.816" v="8277" actId="20577"/>
        <pc:sldMkLst>
          <pc:docMk/>
          <pc:sldMk cId="495817746" sldId="269"/>
        </pc:sldMkLst>
        <pc:spChg chg="mod ord">
          <ac:chgData name="Nguyen Trung Tin (K. Hau mon truc trang)" userId="87dd5bb8-2954-43c6-b106-d795ade0d11a" providerId="ADAL" clId="{33E997EE-9256-F74B-B212-4DE3F827A137}" dt="2021-05-29T03:52:37.816" v="8277" actId="20577"/>
          <ac:spMkLst>
            <pc:docMk/>
            <pc:sldMk cId="495817746" sldId="269"/>
            <ac:spMk id="2" creationId="{2CE9A5E4-F528-A747-9EC4-004D2D5E0E40}"/>
          </ac:spMkLst>
        </pc:spChg>
        <pc:spChg chg="mod ord">
          <ac:chgData name="Nguyen Trung Tin (K. Hau mon truc trang)" userId="87dd5bb8-2954-43c6-b106-d795ade0d11a" providerId="ADAL" clId="{33E997EE-9256-F74B-B212-4DE3F827A137}" dt="2021-05-23T02:29:15.624" v="272" actId="700"/>
          <ac:spMkLst>
            <pc:docMk/>
            <pc:sldMk cId="495817746" sldId="269"/>
            <ac:spMk id="3" creationId="{35A31C90-9787-AD4F-BB7C-406B06AD4504}"/>
          </ac:spMkLst>
        </pc:spChg>
      </pc:sldChg>
      <pc:sldChg chg="modSp new del">
        <pc:chgData name="Nguyen Trung Tin (K. Hau mon truc trang)" userId="87dd5bb8-2954-43c6-b106-d795ade0d11a" providerId="ADAL" clId="{33E997EE-9256-F74B-B212-4DE3F827A137}" dt="2021-06-01T02:49:22.257" v="9103" actId="2696"/>
        <pc:sldMkLst>
          <pc:docMk/>
          <pc:sldMk cId="419212824" sldId="270"/>
        </pc:sldMkLst>
        <pc:spChg chg="mod">
          <ac:chgData name="Nguyen Trung Tin (K. Hau mon truc trang)" userId="87dd5bb8-2954-43c6-b106-d795ade0d11a" providerId="ADAL" clId="{33E997EE-9256-F74B-B212-4DE3F827A137}" dt="2021-05-23T02:31:09.069" v="301" actId="22"/>
          <ac:spMkLst>
            <pc:docMk/>
            <pc:sldMk cId="419212824" sldId="270"/>
            <ac:spMk id="3" creationId="{B44C5848-F517-AF47-956C-688A78A41492}"/>
          </ac:spMkLst>
        </pc:spChg>
      </pc:sldChg>
      <pc:sldChg chg="modSp new">
        <pc:chgData name="Nguyen Trung Tin (K. Hau mon truc trang)" userId="87dd5bb8-2954-43c6-b106-d795ade0d11a" providerId="ADAL" clId="{33E997EE-9256-F74B-B212-4DE3F827A137}" dt="2021-06-03T12:09:10.493" v="11347" actId="20577"/>
        <pc:sldMkLst>
          <pc:docMk/>
          <pc:sldMk cId="2208564459" sldId="271"/>
        </pc:sldMkLst>
        <pc:spChg chg="mod">
          <ac:chgData name="Nguyen Trung Tin (K. Hau mon truc trang)" userId="87dd5bb8-2954-43c6-b106-d795ade0d11a" providerId="ADAL" clId="{33E997EE-9256-F74B-B212-4DE3F827A137}" dt="2021-06-03T12:09:10.493" v="11347" actId="20577"/>
          <ac:spMkLst>
            <pc:docMk/>
            <pc:sldMk cId="2208564459" sldId="271"/>
            <ac:spMk id="3" creationId="{DD1AB7A9-B09A-E94E-9E1C-C2BAA146C218}"/>
          </ac:spMkLst>
        </pc:spChg>
      </pc:sldChg>
      <pc:sldChg chg="modSp new mod modClrScheme chgLayout">
        <pc:chgData name="Nguyen Trung Tin (K. Hau mon truc trang)" userId="87dd5bb8-2954-43c6-b106-d795ade0d11a" providerId="ADAL" clId="{33E997EE-9256-F74B-B212-4DE3F827A137}" dt="2021-05-23T02:54:51.929" v="614" actId="20577"/>
        <pc:sldMkLst>
          <pc:docMk/>
          <pc:sldMk cId="3921904934" sldId="272"/>
        </pc:sldMkLst>
        <pc:spChg chg="mod ord">
          <ac:chgData name="Nguyen Trung Tin (K. Hau mon truc trang)" userId="87dd5bb8-2954-43c6-b106-d795ade0d11a" providerId="ADAL" clId="{33E997EE-9256-F74B-B212-4DE3F827A137}" dt="2021-05-23T02:54:51.929" v="614" actId="20577"/>
          <ac:spMkLst>
            <pc:docMk/>
            <pc:sldMk cId="3921904934" sldId="272"/>
            <ac:spMk id="2" creationId="{84CD3870-5F19-5846-A4F7-1628D4D363E6}"/>
          </ac:spMkLst>
        </pc:spChg>
        <pc:spChg chg="mod ord">
          <ac:chgData name="Nguyen Trung Tin (K. Hau mon truc trang)" userId="87dd5bb8-2954-43c6-b106-d795ade0d11a" providerId="ADAL" clId="{33E997EE-9256-F74B-B212-4DE3F827A137}" dt="2021-05-23T02:54:34.134" v="581" actId="700"/>
          <ac:spMkLst>
            <pc:docMk/>
            <pc:sldMk cId="3921904934" sldId="272"/>
            <ac:spMk id="3" creationId="{3D3E681D-02CD-C04C-9D79-3A79B7032FCD}"/>
          </ac:spMkLst>
        </pc:spChg>
      </pc:sldChg>
      <pc:sldChg chg="modSp new mod modClrScheme chgLayout">
        <pc:chgData name="Nguyen Trung Tin (K. Hau mon truc trang)" userId="87dd5bb8-2954-43c6-b106-d795ade0d11a" providerId="ADAL" clId="{33E997EE-9256-F74B-B212-4DE3F827A137}" dt="2021-06-03T12:10:26.945" v="11349" actId="21"/>
        <pc:sldMkLst>
          <pc:docMk/>
          <pc:sldMk cId="3789339239" sldId="273"/>
        </pc:sldMkLst>
        <pc:spChg chg="mod ord">
          <ac:chgData name="Nguyen Trung Tin (K. Hau mon truc trang)" userId="87dd5bb8-2954-43c6-b106-d795ade0d11a" providerId="ADAL" clId="{33E997EE-9256-F74B-B212-4DE3F827A137}" dt="2021-05-23T02:55:02.388" v="616" actId="700"/>
          <ac:spMkLst>
            <pc:docMk/>
            <pc:sldMk cId="3789339239" sldId="273"/>
            <ac:spMk id="2" creationId="{5CD04660-BA08-5C4A-BD56-D2754D5AC05D}"/>
          </ac:spMkLst>
        </pc:spChg>
        <pc:spChg chg="mod ord">
          <ac:chgData name="Nguyen Trung Tin (K. Hau mon truc trang)" userId="87dd5bb8-2954-43c6-b106-d795ade0d11a" providerId="ADAL" clId="{33E997EE-9256-F74B-B212-4DE3F827A137}" dt="2021-06-03T12:10:26.945" v="11349" actId="21"/>
          <ac:spMkLst>
            <pc:docMk/>
            <pc:sldMk cId="3789339239" sldId="273"/>
            <ac:spMk id="3" creationId="{9ECF12A0-6709-BF49-AE34-73F52505900D}"/>
          </ac:spMkLst>
        </pc:spChg>
      </pc:sldChg>
      <pc:sldChg chg="modSp new mod modClrScheme chgLayout">
        <pc:chgData name="Nguyen Trung Tin (K. Hau mon truc trang)" userId="87dd5bb8-2954-43c6-b106-d795ade0d11a" providerId="ADAL" clId="{33E997EE-9256-F74B-B212-4DE3F827A137}" dt="2021-05-23T03:03:57.114" v="1012" actId="20577"/>
        <pc:sldMkLst>
          <pc:docMk/>
          <pc:sldMk cId="1450527340" sldId="274"/>
        </pc:sldMkLst>
        <pc:spChg chg="mod ord">
          <ac:chgData name="Nguyen Trung Tin (K. Hau mon truc trang)" userId="87dd5bb8-2954-43c6-b106-d795ade0d11a" providerId="ADAL" clId="{33E997EE-9256-F74B-B212-4DE3F827A137}" dt="2021-05-23T03:03:57.114" v="1012" actId="20577"/>
          <ac:spMkLst>
            <pc:docMk/>
            <pc:sldMk cId="1450527340" sldId="274"/>
            <ac:spMk id="2" creationId="{4DB31057-E86E-2244-833D-96D72BEB83F7}"/>
          </ac:spMkLst>
        </pc:spChg>
        <pc:spChg chg="mod ord">
          <ac:chgData name="Nguyen Trung Tin (K. Hau mon truc trang)" userId="87dd5bb8-2954-43c6-b106-d795ade0d11a" providerId="ADAL" clId="{33E997EE-9256-F74B-B212-4DE3F827A137}" dt="2021-05-23T03:03:37.447" v="978" actId="700"/>
          <ac:spMkLst>
            <pc:docMk/>
            <pc:sldMk cId="1450527340" sldId="274"/>
            <ac:spMk id="3" creationId="{2C6FF490-F1EB-6446-B569-0B886BEB5252}"/>
          </ac:spMkLst>
        </pc:spChg>
      </pc:sldChg>
      <pc:sldChg chg="modSp new mod modClrScheme chgLayout">
        <pc:chgData name="Nguyen Trung Tin (K. Hau mon truc trang)" userId="87dd5bb8-2954-43c6-b106-d795ade0d11a" providerId="ADAL" clId="{33E997EE-9256-F74B-B212-4DE3F827A137}" dt="2021-05-23T03:08:17.437" v="1039" actId="20577"/>
        <pc:sldMkLst>
          <pc:docMk/>
          <pc:sldMk cId="3060170567" sldId="275"/>
        </pc:sldMkLst>
        <pc:spChg chg="mod ord">
          <ac:chgData name="Nguyen Trung Tin (K. Hau mon truc trang)" userId="87dd5bb8-2954-43c6-b106-d795ade0d11a" providerId="ADAL" clId="{33E997EE-9256-F74B-B212-4DE3F827A137}" dt="2021-05-23T03:08:17.437" v="1039" actId="20577"/>
          <ac:spMkLst>
            <pc:docMk/>
            <pc:sldMk cId="3060170567" sldId="275"/>
            <ac:spMk id="2" creationId="{67EB99F9-43F0-FD47-A498-589A432AC752}"/>
          </ac:spMkLst>
        </pc:spChg>
        <pc:spChg chg="mod ord">
          <ac:chgData name="Nguyen Trung Tin (K. Hau mon truc trang)" userId="87dd5bb8-2954-43c6-b106-d795ade0d11a" providerId="ADAL" clId="{33E997EE-9256-F74B-B212-4DE3F827A137}" dt="2021-05-23T03:08:02.960" v="1021" actId="700"/>
          <ac:spMkLst>
            <pc:docMk/>
            <pc:sldMk cId="3060170567" sldId="275"/>
            <ac:spMk id="3" creationId="{1392DA5F-D13D-184F-AB74-995621031055}"/>
          </ac:spMkLst>
        </pc:spChg>
      </pc:sldChg>
      <pc:sldChg chg="modSp new mod modClrScheme chgLayout">
        <pc:chgData name="Nguyen Trung Tin (K. Hau mon truc trang)" userId="87dd5bb8-2954-43c6-b106-d795ade0d11a" providerId="ADAL" clId="{33E997EE-9256-F74B-B212-4DE3F827A137}" dt="2021-06-01T03:26:59.051" v="9122" actId="114"/>
        <pc:sldMkLst>
          <pc:docMk/>
          <pc:sldMk cId="4177173563" sldId="276"/>
        </pc:sldMkLst>
        <pc:spChg chg="mod ord">
          <ac:chgData name="Nguyen Trung Tin (K. Hau mon truc trang)" userId="87dd5bb8-2954-43c6-b106-d795ade0d11a" providerId="ADAL" clId="{33E997EE-9256-F74B-B212-4DE3F827A137}" dt="2021-05-23T03:09:43.152" v="1188" actId="20577"/>
          <ac:spMkLst>
            <pc:docMk/>
            <pc:sldMk cId="4177173563" sldId="276"/>
            <ac:spMk id="2" creationId="{C0FA7888-F630-0543-A44E-876EA0D6ED7A}"/>
          </ac:spMkLst>
        </pc:spChg>
        <pc:spChg chg="mod ord">
          <ac:chgData name="Nguyen Trung Tin (K. Hau mon truc trang)" userId="87dd5bb8-2954-43c6-b106-d795ade0d11a" providerId="ADAL" clId="{33E997EE-9256-F74B-B212-4DE3F827A137}" dt="2021-06-01T03:26:59.051" v="9122" actId="114"/>
          <ac:spMkLst>
            <pc:docMk/>
            <pc:sldMk cId="4177173563" sldId="276"/>
            <ac:spMk id="3" creationId="{ABAD2A68-5216-1449-84E7-B2642379604E}"/>
          </ac:spMkLst>
        </pc:spChg>
      </pc:sldChg>
      <pc:sldChg chg="modSp new mod modClrScheme chgLayout">
        <pc:chgData name="Nguyen Trung Tin (K. Hau mon truc trang)" userId="87dd5bb8-2954-43c6-b106-d795ade0d11a" providerId="ADAL" clId="{33E997EE-9256-F74B-B212-4DE3F827A137}" dt="2021-06-03T12:09:49.674" v="11348" actId="255"/>
        <pc:sldMkLst>
          <pc:docMk/>
          <pc:sldMk cId="1628687710" sldId="277"/>
        </pc:sldMkLst>
        <pc:spChg chg="mod ord">
          <ac:chgData name="Nguyen Trung Tin (K. Hau mon truc trang)" userId="87dd5bb8-2954-43c6-b106-d795ade0d11a" providerId="ADAL" clId="{33E997EE-9256-F74B-B212-4DE3F827A137}" dt="2021-05-23T03:21:25.766" v="1456" actId="20577"/>
          <ac:spMkLst>
            <pc:docMk/>
            <pc:sldMk cId="1628687710" sldId="277"/>
            <ac:spMk id="2" creationId="{210C2BED-3A38-EB49-AE59-E671D325630E}"/>
          </ac:spMkLst>
        </pc:spChg>
        <pc:spChg chg="mod ord">
          <ac:chgData name="Nguyen Trung Tin (K. Hau mon truc trang)" userId="87dd5bb8-2954-43c6-b106-d795ade0d11a" providerId="ADAL" clId="{33E997EE-9256-F74B-B212-4DE3F827A137}" dt="2021-06-03T12:09:49.674" v="11348" actId="255"/>
          <ac:spMkLst>
            <pc:docMk/>
            <pc:sldMk cId="1628687710" sldId="277"/>
            <ac:spMk id="3" creationId="{B73DA066-4AFD-2C4F-8CCA-03A4E8BA41D3}"/>
          </ac:spMkLst>
        </pc:spChg>
      </pc:sldChg>
      <pc:sldChg chg="modSp new mod modClrScheme chgLayout">
        <pc:chgData name="Nguyen Trung Tin (K. Hau mon truc trang)" userId="87dd5bb8-2954-43c6-b106-d795ade0d11a" providerId="ADAL" clId="{33E997EE-9256-F74B-B212-4DE3F827A137}" dt="2021-06-01T03:52:08.539" v="9458" actId="1076"/>
        <pc:sldMkLst>
          <pc:docMk/>
          <pc:sldMk cId="1591074927" sldId="278"/>
        </pc:sldMkLst>
        <pc:spChg chg="mod ord">
          <ac:chgData name="Nguyen Trung Tin (K. Hau mon truc trang)" userId="87dd5bb8-2954-43c6-b106-d795ade0d11a" providerId="ADAL" clId="{33E997EE-9256-F74B-B212-4DE3F827A137}" dt="2021-06-01T03:52:03.396" v="9456" actId="20577"/>
          <ac:spMkLst>
            <pc:docMk/>
            <pc:sldMk cId="1591074927" sldId="278"/>
            <ac:spMk id="2" creationId="{B3739A1C-FB12-B343-8260-79C131F03E21}"/>
          </ac:spMkLst>
        </pc:spChg>
        <pc:spChg chg="mod ord">
          <ac:chgData name="Nguyen Trung Tin (K. Hau mon truc trang)" userId="87dd5bb8-2954-43c6-b106-d795ade0d11a" providerId="ADAL" clId="{33E997EE-9256-F74B-B212-4DE3F827A137}" dt="2021-06-01T03:52:08.539" v="9458" actId="1076"/>
          <ac:spMkLst>
            <pc:docMk/>
            <pc:sldMk cId="1591074927" sldId="278"/>
            <ac:spMk id="3" creationId="{7D697584-B948-1C4F-9FC0-423F89B2A569}"/>
          </ac:spMkLst>
        </pc:spChg>
      </pc:sldChg>
      <pc:sldChg chg="modSp new mod modClrScheme chgLayout">
        <pc:chgData name="Nguyen Trung Tin (K. Hau mon truc trang)" userId="87dd5bb8-2954-43c6-b106-d795ade0d11a" providerId="ADAL" clId="{33E997EE-9256-F74B-B212-4DE3F827A137}" dt="2021-05-23T07:39:50.780" v="2722" actId="20577"/>
        <pc:sldMkLst>
          <pc:docMk/>
          <pc:sldMk cId="3310015272" sldId="279"/>
        </pc:sldMkLst>
        <pc:spChg chg="mod ord">
          <ac:chgData name="Nguyen Trung Tin (K. Hau mon truc trang)" userId="87dd5bb8-2954-43c6-b106-d795ade0d11a" providerId="ADAL" clId="{33E997EE-9256-F74B-B212-4DE3F827A137}" dt="2021-05-23T07:39:50.780" v="2722" actId="20577"/>
          <ac:spMkLst>
            <pc:docMk/>
            <pc:sldMk cId="3310015272" sldId="279"/>
            <ac:spMk id="2" creationId="{1737892E-B093-3F4B-A85C-1368D6434918}"/>
          </ac:spMkLst>
        </pc:spChg>
        <pc:spChg chg="mod ord">
          <ac:chgData name="Nguyen Trung Tin (K. Hau mon truc trang)" userId="87dd5bb8-2954-43c6-b106-d795ade0d11a" providerId="ADAL" clId="{33E997EE-9256-F74B-B212-4DE3F827A137}" dt="2021-05-23T07:39:40.389" v="2709" actId="700"/>
          <ac:spMkLst>
            <pc:docMk/>
            <pc:sldMk cId="3310015272" sldId="279"/>
            <ac:spMk id="3" creationId="{58CB84D0-5B4B-0048-99A3-C170A04D9C2E}"/>
          </ac:spMkLst>
        </pc:spChg>
      </pc:sldChg>
      <pc:sldChg chg="modSp new del mod modClrScheme chgLayout">
        <pc:chgData name="Nguyen Trung Tin (K. Hau mon truc trang)" userId="87dd5bb8-2954-43c6-b106-d795ade0d11a" providerId="ADAL" clId="{33E997EE-9256-F74B-B212-4DE3F827A137}" dt="2021-05-23T07:31:37.563" v="2488" actId="2696"/>
        <pc:sldMkLst>
          <pc:docMk/>
          <pc:sldMk cId="4041634633" sldId="279"/>
        </pc:sldMkLst>
        <pc:spChg chg="mod ord">
          <ac:chgData name="Nguyen Trung Tin (K. Hau mon truc trang)" userId="87dd5bb8-2954-43c6-b106-d795ade0d11a" providerId="ADAL" clId="{33E997EE-9256-F74B-B212-4DE3F827A137}" dt="2021-05-23T07:29:41.014" v="2484" actId="20577"/>
          <ac:spMkLst>
            <pc:docMk/>
            <pc:sldMk cId="4041634633" sldId="279"/>
            <ac:spMk id="2" creationId="{CE8A906A-0E8A-DF43-A590-0FF360B25819}"/>
          </ac:spMkLst>
        </pc:spChg>
        <pc:spChg chg="mod ord">
          <ac:chgData name="Nguyen Trung Tin (K. Hau mon truc trang)" userId="87dd5bb8-2954-43c6-b106-d795ade0d11a" providerId="ADAL" clId="{33E997EE-9256-F74B-B212-4DE3F827A137}" dt="2021-05-23T07:30:37.645" v="2487" actId="20577"/>
          <ac:spMkLst>
            <pc:docMk/>
            <pc:sldMk cId="4041634633" sldId="279"/>
            <ac:spMk id="3" creationId="{83482892-9F94-FF4B-A0BC-98C76C2C08EA}"/>
          </ac:spMkLst>
        </pc:spChg>
      </pc:sldChg>
      <pc:sldChg chg="modSp new mod modClrScheme chgLayout">
        <pc:chgData name="Nguyen Trung Tin (K. Hau mon truc trang)" userId="87dd5bb8-2954-43c6-b106-d795ade0d11a" providerId="ADAL" clId="{33E997EE-9256-F74B-B212-4DE3F827A137}" dt="2021-05-23T07:44:36.088" v="2936" actId="20577"/>
        <pc:sldMkLst>
          <pc:docMk/>
          <pc:sldMk cId="2272535049" sldId="280"/>
        </pc:sldMkLst>
        <pc:spChg chg="mod ord">
          <ac:chgData name="Nguyen Trung Tin (K. Hau mon truc trang)" userId="87dd5bb8-2954-43c6-b106-d795ade0d11a" providerId="ADAL" clId="{33E997EE-9256-F74B-B212-4DE3F827A137}" dt="2021-05-23T07:42:53.246" v="2913" actId="20577"/>
          <ac:spMkLst>
            <pc:docMk/>
            <pc:sldMk cId="2272535049" sldId="280"/>
            <ac:spMk id="2" creationId="{D2D6E753-EF8C-BC49-AD51-39A85968505F}"/>
          </ac:spMkLst>
        </pc:spChg>
        <pc:spChg chg="mod ord">
          <ac:chgData name="Nguyen Trung Tin (K. Hau mon truc trang)" userId="87dd5bb8-2954-43c6-b106-d795ade0d11a" providerId="ADAL" clId="{33E997EE-9256-F74B-B212-4DE3F827A137}" dt="2021-05-23T07:44:36.088" v="2936" actId="20577"/>
          <ac:spMkLst>
            <pc:docMk/>
            <pc:sldMk cId="2272535049" sldId="280"/>
            <ac:spMk id="3" creationId="{05CA9F4C-EC81-E34C-851C-58F9865D66B4}"/>
          </ac:spMkLst>
        </pc:spChg>
      </pc:sldChg>
      <pc:sldChg chg="modSp new">
        <pc:chgData name="Nguyen Trung Tin (K. Hau mon truc trang)" userId="87dd5bb8-2954-43c6-b106-d795ade0d11a" providerId="ADAL" clId="{33E997EE-9256-F74B-B212-4DE3F827A137}" dt="2021-05-23T08:52:00.245" v="4513" actId="20577"/>
        <pc:sldMkLst>
          <pc:docMk/>
          <pc:sldMk cId="4279174603" sldId="281"/>
        </pc:sldMkLst>
        <pc:spChg chg="mod">
          <ac:chgData name="Nguyen Trung Tin (K. Hau mon truc trang)" userId="87dd5bb8-2954-43c6-b106-d795ade0d11a" providerId="ADAL" clId="{33E997EE-9256-F74B-B212-4DE3F827A137}" dt="2021-05-23T08:18:09.435" v="4108" actId="20577"/>
          <ac:spMkLst>
            <pc:docMk/>
            <pc:sldMk cId="4279174603" sldId="281"/>
            <ac:spMk id="2" creationId="{1B92E8DF-BA3F-404D-96A0-ADA2D5F662D7}"/>
          </ac:spMkLst>
        </pc:spChg>
        <pc:spChg chg="mod">
          <ac:chgData name="Nguyen Trung Tin (K. Hau mon truc trang)" userId="87dd5bb8-2954-43c6-b106-d795ade0d11a" providerId="ADAL" clId="{33E997EE-9256-F74B-B212-4DE3F827A137}" dt="2021-05-23T08:52:00.245" v="4513" actId="20577"/>
          <ac:spMkLst>
            <pc:docMk/>
            <pc:sldMk cId="4279174603" sldId="281"/>
            <ac:spMk id="3" creationId="{0E97AC95-5FB7-8F42-AB79-FFD9F7BCF6C5}"/>
          </ac:spMkLst>
        </pc:spChg>
      </pc:sldChg>
      <pc:sldChg chg="addSp delSp modSp new mod ord modClrScheme chgLayout">
        <pc:chgData name="Nguyen Trung Tin (K. Hau mon truc trang)" userId="87dd5bb8-2954-43c6-b106-d795ade0d11a" providerId="ADAL" clId="{33E997EE-9256-F74B-B212-4DE3F827A137}" dt="2021-06-03T08:25:36.106" v="10726" actId="1076"/>
        <pc:sldMkLst>
          <pc:docMk/>
          <pc:sldMk cId="2876486931" sldId="282"/>
        </pc:sldMkLst>
        <pc:spChg chg="mod ord">
          <ac:chgData name="Nguyen Trung Tin (K. Hau mon truc trang)" userId="87dd5bb8-2954-43c6-b106-d795ade0d11a" providerId="ADAL" clId="{33E997EE-9256-F74B-B212-4DE3F827A137}" dt="2021-05-23T08:08:06.009" v="3461" actId="20577"/>
          <ac:spMkLst>
            <pc:docMk/>
            <pc:sldMk cId="2876486931" sldId="282"/>
            <ac:spMk id="2" creationId="{0E203342-ED85-7242-B345-A5E98F791461}"/>
          </ac:spMkLst>
        </pc:spChg>
        <pc:spChg chg="mod ord">
          <ac:chgData name="Nguyen Trung Tin (K. Hau mon truc trang)" userId="87dd5bb8-2954-43c6-b106-d795ade0d11a" providerId="ADAL" clId="{33E997EE-9256-F74B-B212-4DE3F827A137}" dt="2021-05-29T02:22:55.945" v="8197" actId="20577"/>
          <ac:spMkLst>
            <pc:docMk/>
            <pc:sldMk cId="2876486931" sldId="282"/>
            <ac:spMk id="3" creationId="{6A46787B-807F-2C41-BD42-94AA79BB4E8B}"/>
          </ac:spMkLst>
        </pc:spChg>
        <pc:spChg chg="add del mod ord">
          <ac:chgData name="Nguyen Trung Tin (K. Hau mon truc trang)" userId="87dd5bb8-2954-43c6-b106-d795ade0d11a" providerId="ADAL" clId="{33E997EE-9256-F74B-B212-4DE3F827A137}" dt="2021-05-23T08:05:59.199" v="3197" actId="22"/>
          <ac:spMkLst>
            <pc:docMk/>
            <pc:sldMk cId="2876486931" sldId="282"/>
            <ac:spMk id="4" creationId="{48A49D32-896E-A54D-8454-1353C63655DA}"/>
          </ac:spMkLst>
        </pc:spChg>
        <pc:picChg chg="add mod">
          <ac:chgData name="Nguyen Trung Tin (K. Hau mon truc trang)" userId="87dd5bb8-2954-43c6-b106-d795ade0d11a" providerId="ADAL" clId="{33E997EE-9256-F74B-B212-4DE3F827A137}" dt="2021-06-03T08:22:45.852" v="10697" actId="14100"/>
          <ac:picMkLst>
            <pc:docMk/>
            <pc:sldMk cId="2876486931" sldId="282"/>
            <ac:picMk id="7" creationId="{A8F8FE40-52F1-1A46-8817-E24006BCB1A8}"/>
          </ac:picMkLst>
        </pc:picChg>
      </pc:sldChg>
      <pc:sldChg chg="addSp modSp new mod ord modClrScheme chgLayout">
        <pc:chgData name="Nguyen Trung Tin (K. Hau mon truc trang)" userId="87dd5bb8-2954-43c6-b106-d795ade0d11a" providerId="ADAL" clId="{33E997EE-9256-F74B-B212-4DE3F827A137}" dt="2021-05-29T03:18:55.530" v="8245" actId="20577"/>
        <pc:sldMkLst>
          <pc:docMk/>
          <pc:sldMk cId="2859931559" sldId="283"/>
        </pc:sldMkLst>
        <pc:spChg chg="mod ord">
          <ac:chgData name="Nguyen Trung Tin (K. Hau mon truc trang)" userId="87dd5bb8-2954-43c6-b106-d795ade0d11a" providerId="ADAL" clId="{33E997EE-9256-F74B-B212-4DE3F827A137}" dt="2021-05-23T08:13:15.338" v="3877" actId="700"/>
          <ac:spMkLst>
            <pc:docMk/>
            <pc:sldMk cId="2859931559" sldId="283"/>
            <ac:spMk id="2" creationId="{5DA6A67E-76A5-6040-90A6-575DF2A26FF2}"/>
          </ac:spMkLst>
        </pc:spChg>
        <pc:spChg chg="mod ord">
          <ac:chgData name="Nguyen Trung Tin (K. Hau mon truc trang)" userId="87dd5bb8-2954-43c6-b106-d795ade0d11a" providerId="ADAL" clId="{33E997EE-9256-F74B-B212-4DE3F827A137}" dt="2021-05-29T03:18:55.530" v="8245" actId="20577"/>
          <ac:spMkLst>
            <pc:docMk/>
            <pc:sldMk cId="2859931559" sldId="283"/>
            <ac:spMk id="3" creationId="{2372AADF-D40F-EE45-B843-D57DD44858D0}"/>
          </ac:spMkLst>
        </pc:spChg>
        <pc:spChg chg="add mod ord">
          <ac:chgData name="Nguyen Trung Tin (K. Hau mon truc trang)" userId="87dd5bb8-2954-43c6-b106-d795ade0d11a" providerId="ADAL" clId="{33E997EE-9256-F74B-B212-4DE3F827A137}" dt="2021-05-29T03:18:40.047" v="8238" actId="1076"/>
          <ac:spMkLst>
            <pc:docMk/>
            <pc:sldMk cId="2859931559" sldId="283"/>
            <ac:spMk id="4" creationId="{B0F142B0-9D3C-8F4C-BFD5-31BED8F19DA9}"/>
          </ac:spMkLst>
        </pc:spChg>
      </pc:sldChg>
      <pc:sldChg chg="modSp new">
        <pc:chgData name="Nguyen Trung Tin (K. Hau mon truc trang)" userId="87dd5bb8-2954-43c6-b106-d795ade0d11a" providerId="ADAL" clId="{33E997EE-9256-F74B-B212-4DE3F827A137}" dt="2021-05-28T14:33:49.505" v="8160" actId="207"/>
        <pc:sldMkLst>
          <pc:docMk/>
          <pc:sldMk cId="707643109" sldId="284"/>
        </pc:sldMkLst>
        <pc:spChg chg="mod">
          <ac:chgData name="Nguyen Trung Tin (K. Hau mon truc trang)" userId="87dd5bb8-2954-43c6-b106-d795ade0d11a" providerId="ADAL" clId="{33E997EE-9256-F74B-B212-4DE3F827A137}" dt="2021-05-28T14:33:49.505" v="8160" actId="207"/>
          <ac:spMkLst>
            <pc:docMk/>
            <pc:sldMk cId="707643109" sldId="284"/>
            <ac:spMk id="3" creationId="{61F2D922-E291-AF4C-BEC5-488BA17CA401}"/>
          </ac:spMkLst>
        </pc:spChg>
      </pc:sldChg>
      <pc:sldChg chg="modSp new ord">
        <pc:chgData name="Nguyen Trung Tin (K. Hau mon truc trang)" userId="87dd5bb8-2954-43c6-b106-d795ade0d11a" providerId="ADAL" clId="{33E997EE-9256-F74B-B212-4DE3F827A137}" dt="2021-05-23T08:55:03.435" v="4718" actId="20577"/>
        <pc:sldMkLst>
          <pc:docMk/>
          <pc:sldMk cId="1016243748" sldId="285"/>
        </pc:sldMkLst>
        <pc:spChg chg="mod">
          <ac:chgData name="Nguyen Trung Tin (K. Hau mon truc trang)" userId="87dd5bb8-2954-43c6-b106-d795ade0d11a" providerId="ADAL" clId="{33E997EE-9256-F74B-B212-4DE3F827A137}" dt="2021-05-23T08:54:47.553" v="4697" actId="20577"/>
          <ac:spMkLst>
            <pc:docMk/>
            <pc:sldMk cId="1016243748" sldId="285"/>
            <ac:spMk id="2" creationId="{0A3BD58F-D839-0144-B51D-223E23EB8FD5}"/>
          </ac:spMkLst>
        </pc:spChg>
        <pc:spChg chg="mod">
          <ac:chgData name="Nguyen Trung Tin (K. Hau mon truc trang)" userId="87dd5bb8-2954-43c6-b106-d795ade0d11a" providerId="ADAL" clId="{33E997EE-9256-F74B-B212-4DE3F827A137}" dt="2021-05-23T08:55:03.435" v="4718" actId="20577"/>
          <ac:spMkLst>
            <pc:docMk/>
            <pc:sldMk cId="1016243748" sldId="285"/>
            <ac:spMk id="3" creationId="{6DD506FA-C212-B445-BBC5-59EFAA4F33B6}"/>
          </ac:spMkLst>
        </pc:spChg>
      </pc:sldChg>
      <pc:sldChg chg="new del">
        <pc:chgData name="Nguyen Trung Tin (K. Hau mon truc trang)" userId="87dd5bb8-2954-43c6-b106-d795ade0d11a" providerId="ADAL" clId="{33E997EE-9256-F74B-B212-4DE3F827A137}" dt="2021-05-23T08:57:11.686" v="4720" actId="2696"/>
        <pc:sldMkLst>
          <pc:docMk/>
          <pc:sldMk cId="1484269103" sldId="286"/>
        </pc:sldMkLst>
      </pc:sldChg>
      <pc:sldChg chg="modSp new">
        <pc:chgData name="Nguyen Trung Tin (K. Hau mon truc trang)" userId="87dd5bb8-2954-43c6-b106-d795ade0d11a" providerId="ADAL" clId="{33E997EE-9256-F74B-B212-4DE3F827A137}" dt="2021-05-23T09:42:35.362" v="5043" actId="20577"/>
        <pc:sldMkLst>
          <pc:docMk/>
          <pc:sldMk cId="2864734114" sldId="286"/>
        </pc:sldMkLst>
        <pc:spChg chg="mod">
          <ac:chgData name="Nguyen Trung Tin (K. Hau mon truc trang)" userId="87dd5bb8-2954-43c6-b106-d795ade0d11a" providerId="ADAL" clId="{33E997EE-9256-F74B-B212-4DE3F827A137}" dt="2021-05-23T09:29:31.800" v="4813" actId="20577"/>
          <ac:spMkLst>
            <pc:docMk/>
            <pc:sldMk cId="2864734114" sldId="286"/>
            <ac:spMk id="2" creationId="{4A689B61-41B8-E94A-8131-D79E21CD4CCF}"/>
          </ac:spMkLst>
        </pc:spChg>
        <pc:spChg chg="mod">
          <ac:chgData name="Nguyen Trung Tin (K. Hau mon truc trang)" userId="87dd5bb8-2954-43c6-b106-d795ade0d11a" providerId="ADAL" clId="{33E997EE-9256-F74B-B212-4DE3F827A137}" dt="2021-05-23T09:42:35.362" v="5043" actId="20577"/>
          <ac:spMkLst>
            <pc:docMk/>
            <pc:sldMk cId="2864734114" sldId="286"/>
            <ac:spMk id="3" creationId="{66ABE7C7-8AFB-0D4C-95EF-662B8FA018E8}"/>
          </ac:spMkLst>
        </pc:spChg>
      </pc:sldChg>
      <pc:sldChg chg="modSp new mod modClrScheme chgLayout">
        <pc:chgData name="Nguyen Trung Tin (K. Hau mon truc trang)" userId="87dd5bb8-2954-43c6-b106-d795ade0d11a" providerId="ADAL" clId="{33E997EE-9256-F74B-B212-4DE3F827A137}" dt="2021-05-23T08:58:07.903" v="4758" actId="20577"/>
        <pc:sldMkLst>
          <pc:docMk/>
          <pc:sldMk cId="65181628" sldId="287"/>
        </pc:sldMkLst>
        <pc:spChg chg="mod ord">
          <ac:chgData name="Nguyen Trung Tin (K. Hau mon truc trang)" userId="87dd5bb8-2954-43c6-b106-d795ade0d11a" providerId="ADAL" clId="{33E997EE-9256-F74B-B212-4DE3F827A137}" dt="2021-05-23T08:58:07.903" v="4758" actId="20577"/>
          <ac:spMkLst>
            <pc:docMk/>
            <pc:sldMk cId="65181628" sldId="287"/>
            <ac:spMk id="2" creationId="{D13383D0-6E76-E24E-BEED-DCDB3536DC20}"/>
          </ac:spMkLst>
        </pc:spChg>
        <pc:spChg chg="mod ord">
          <ac:chgData name="Nguyen Trung Tin (K. Hau mon truc trang)" userId="87dd5bb8-2954-43c6-b106-d795ade0d11a" providerId="ADAL" clId="{33E997EE-9256-F74B-B212-4DE3F827A137}" dt="2021-05-23T08:57:52.361" v="4723" actId="700"/>
          <ac:spMkLst>
            <pc:docMk/>
            <pc:sldMk cId="65181628" sldId="287"/>
            <ac:spMk id="3" creationId="{B75FF58C-1C63-154B-A526-BF315E1919D8}"/>
          </ac:spMkLst>
        </pc:spChg>
      </pc:sldChg>
      <pc:sldChg chg="modSp new">
        <pc:chgData name="Nguyen Trung Tin (K. Hau mon truc trang)" userId="87dd5bb8-2954-43c6-b106-d795ade0d11a" providerId="ADAL" clId="{33E997EE-9256-F74B-B212-4DE3F827A137}" dt="2021-05-25T08:22:24.392" v="7175" actId="20577"/>
        <pc:sldMkLst>
          <pc:docMk/>
          <pc:sldMk cId="3337381752" sldId="288"/>
        </pc:sldMkLst>
        <pc:spChg chg="mod">
          <ac:chgData name="Nguyen Trung Tin (K. Hau mon truc trang)" userId="87dd5bb8-2954-43c6-b106-d795ade0d11a" providerId="ADAL" clId="{33E997EE-9256-F74B-B212-4DE3F827A137}" dt="2021-05-23T09:44:29.379" v="5076" actId="20577"/>
          <ac:spMkLst>
            <pc:docMk/>
            <pc:sldMk cId="3337381752" sldId="288"/>
            <ac:spMk id="2" creationId="{9BE2B664-E73A-654A-87C4-1FE3733E6373}"/>
          </ac:spMkLst>
        </pc:spChg>
        <pc:spChg chg="mod">
          <ac:chgData name="Nguyen Trung Tin (K. Hau mon truc trang)" userId="87dd5bb8-2954-43c6-b106-d795ade0d11a" providerId="ADAL" clId="{33E997EE-9256-F74B-B212-4DE3F827A137}" dt="2021-05-25T08:22:24.392" v="7175" actId="20577"/>
          <ac:spMkLst>
            <pc:docMk/>
            <pc:sldMk cId="3337381752" sldId="288"/>
            <ac:spMk id="3" creationId="{2BC50C1F-9852-9241-88A0-438B232F2149}"/>
          </ac:spMkLst>
        </pc:spChg>
      </pc:sldChg>
      <pc:sldChg chg="modSp new">
        <pc:chgData name="Nguyen Trung Tin (K. Hau mon truc trang)" userId="87dd5bb8-2954-43c6-b106-d795ade0d11a" providerId="ADAL" clId="{33E997EE-9256-F74B-B212-4DE3F827A137}" dt="2021-05-23T10:19:16.804" v="6420" actId="20577"/>
        <pc:sldMkLst>
          <pc:docMk/>
          <pc:sldMk cId="1743519286" sldId="289"/>
        </pc:sldMkLst>
        <pc:spChg chg="mod">
          <ac:chgData name="Nguyen Trung Tin (K. Hau mon truc trang)" userId="87dd5bb8-2954-43c6-b106-d795ade0d11a" providerId="ADAL" clId="{33E997EE-9256-F74B-B212-4DE3F827A137}" dt="2021-05-23T09:54:29.539" v="5367" actId="20577"/>
          <ac:spMkLst>
            <pc:docMk/>
            <pc:sldMk cId="1743519286" sldId="289"/>
            <ac:spMk id="2" creationId="{CECE015D-80E6-F346-9265-3299693AE46F}"/>
          </ac:spMkLst>
        </pc:spChg>
        <pc:spChg chg="mod">
          <ac:chgData name="Nguyen Trung Tin (K. Hau mon truc trang)" userId="87dd5bb8-2954-43c6-b106-d795ade0d11a" providerId="ADAL" clId="{33E997EE-9256-F74B-B212-4DE3F827A137}" dt="2021-05-23T10:19:16.804" v="6420" actId="20577"/>
          <ac:spMkLst>
            <pc:docMk/>
            <pc:sldMk cId="1743519286" sldId="289"/>
            <ac:spMk id="3" creationId="{134FD336-9FBC-AE4D-8493-B66BAC8743B3}"/>
          </ac:spMkLst>
        </pc:spChg>
      </pc:sldChg>
      <pc:sldChg chg="addSp delSp modSp new mod modClrScheme chgLayout">
        <pc:chgData name="Nguyen Trung Tin (K. Hau mon truc trang)" userId="87dd5bb8-2954-43c6-b106-d795ade0d11a" providerId="ADAL" clId="{33E997EE-9256-F74B-B212-4DE3F827A137}" dt="2021-05-25T08:25:23.802" v="7232" actId="20577"/>
        <pc:sldMkLst>
          <pc:docMk/>
          <pc:sldMk cId="871506821" sldId="290"/>
        </pc:sldMkLst>
        <pc:spChg chg="mod ord">
          <ac:chgData name="Nguyen Trung Tin (K. Hau mon truc trang)" userId="87dd5bb8-2954-43c6-b106-d795ade0d11a" providerId="ADAL" clId="{33E997EE-9256-F74B-B212-4DE3F827A137}" dt="2021-05-23T10:07:03.845" v="6010" actId="700"/>
          <ac:spMkLst>
            <pc:docMk/>
            <pc:sldMk cId="871506821" sldId="290"/>
            <ac:spMk id="2" creationId="{6CCA76B3-5AC0-E843-8AD7-5693DB71D0AF}"/>
          </ac:spMkLst>
        </pc:spChg>
        <pc:spChg chg="mod ord">
          <ac:chgData name="Nguyen Trung Tin (K. Hau mon truc trang)" userId="87dd5bb8-2954-43c6-b106-d795ade0d11a" providerId="ADAL" clId="{33E997EE-9256-F74B-B212-4DE3F827A137}" dt="2021-05-25T08:25:23.802" v="7232" actId="20577"/>
          <ac:spMkLst>
            <pc:docMk/>
            <pc:sldMk cId="871506821" sldId="290"/>
            <ac:spMk id="3" creationId="{7C9B2126-1C04-9841-8B6D-98F6F7F98460}"/>
          </ac:spMkLst>
        </pc:spChg>
        <pc:spChg chg="add del mod ord">
          <ac:chgData name="Nguyen Trung Tin (K. Hau mon truc trang)" userId="87dd5bb8-2954-43c6-b106-d795ade0d11a" providerId="ADAL" clId="{33E997EE-9256-F74B-B212-4DE3F827A137}" dt="2021-05-23T10:12:41.462" v="6011" actId="22"/>
          <ac:spMkLst>
            <pc:docMk/>
            <pc:sldMk cId="871506821" sldId="290"/>
            <ac:spMk id="4" creationId="{E9897271-D764-9C48-ACD5-40B5F8904839}"/>
          </ac:spMkLst>
        </pc:spChg>
        <pc:picChg chg="add mod">
          <ac:chgData name="Nguyen Trung Tin (K. Hau mon truc trang)" userId="87dd5bb8-2954-43c6-b106-d795ade0d11a" providerId="ADAL" clId="{33E997EE-9256-F74B-B212-4DE3F827A137}" dt="2021-05-23T10:12:41.462" v="6011" actId="22"/>
          <ac:picMkLst>
            <pc:docMk/>
            <pc:sldMk cId="871506821" sldId="290"/>
            <ac:picMk id="7" creationId="{965EE6AC-E895-7645-8C56-C71247BE04A7}"/>
          </ac:picMkLst>
        </pc:picChg>
      </pc:sldChg>
      <pc:sldChg chg="delSp modSp new mod modClrScheme chgLayout">
        <pc:chgData name="Nguyen Trung Tin (K. Hau mon truc trang)" userId="87dd5bb8-2954-43c6-b106-d795ade0d11a" providerId="ADAL" clId="{33E997EE-9256-F74B-B212-4DE3F827A137}" dt="2021-05-23T10:18:43.464" v="6387" actId="20577"/>
        <pc:sldMkLst>
          <pc:docMk/>
          <pc:sldMk cId="4181754675" sldId="291"/>
        </pc:sldMkLst>
        <pc:spChg chg="mod ord">
          <ac:chgData name="Nguyen Trung Tin (K. Hau mon truc trang)" userId="87dd5bb8-2954-43c6-b106-d795ade0d11a" providerId="ADAL" clId="{33E997EE-9256-F74B-B212-4DE3F827A137}" dt="2021-05-23T10:14:20.147" v="6164" actId="700"/>
          <ac:spMkLst>
            <pc:docMk/>
            <pc:sldMk cId="4181754675" sldId="291"/>
            <ac:spMk id="2" creationId="{0AA77850-3E85-424F-BEDF-A6E61B112E4D}"/>
          </ac:spMkLst>
        </pc:spChg>
        <pc:spChg chg="mod ord">
          <ac:chgData name="Nguyen Trung Tin (K. Hau mon truc trang)" userId="87dd5bb8-2954-43c6-b106-d795ade0d11a" providerId="ADAL" clId="{33E997EE-9256-F74B-B212-4DE3F827A137}" dt="2021-05-23T10:18:43.464" v="6387" actId="20577"/>
          <ac:spMkLst>
            <pc:docMk/>
            <pc:sldMk cId="4181754675" sldId="291"/>
            <ac:spMk id="3" creationId="{9C06F923-2445-734D-9797-BF3D7DD9AB14}"/>
          </ac:spMkLst>
        </pc:spChg>
        <pc:spChg chg="del">
          <ac:chgData name="Nguyen Trung Tin (K. Hau mon truc trang)" userId="87dd5bb8-2954-43c6-b106-d795ade0d11a" providerId="ADAL" clId="{33E997EE-9256-F74B-B212-4DE3F827A137}" dt="2021-05-23T10:14:20.147" v="6164" actId="700"/>
          <ac:spMkLst>
            <pc:docMk/>
            <pc:sldMk cId="4181754675" sldId="291"/>
            <ac:spMk id="4" creationId="{CA80BC98-D8C1-D041-B301-07F60897852D}"/>
          </ac:spMkLst>
        </pc:spChg>
      </pc:sldChg>
      <pc:sldChg chg="modSp new">
        <pc:chgData name="Nguyen Trung Tin (K. Hau mon truc trang)" userId="87dd5bb8-2954-43c6-b106-d795ade0d11a" providerId="ADAL" clId="{33E997EE-9256-F74B-B212-4DE3F827A137}" dt="2021-05-25T07:46:40.449" v="7006" actId="20577"/>
        <pc:sldMkLst>
          <pc:docMk/>
          <pc:sldMk cId="3739462189" sldId="292"/>
        </pc:sldMkLst>
        <pc:spChg chg="mod">
          <ac:chgData name="Nguyen Trung Tin (K. Hau mon truc trang)" userId="87dd5bb8-2954-43c6-b106-d795ade0d11a" providerId="ADAL" clId="{33E997EE-9256-F74B-B212-4DE3F827A137}" dt="2021-05-25T07:31:01.486" v="6437" actId="20577"/>
          <ac:spMkLst>
            <pc:docMk/>
            <pc:sldMk cId="3739462189" sldId="292"/>
            <ac:spMk id="2" creationId="{87D70721-320E-D943-9856-9F06E1F354C2}"/>
          </ac:spMkLst>
        </pc:spChg>
        <pc:spChg chg="mod">
          <ac:chgData name="Nguyen Trung Tin (K. Hau mon truc trang)" userId="87dd5bb8-2954-43c6-b106-d795ade0d11a" providerId="ADAL" clId="{33E997EE-9256-F74B-B212-4DE3F827A137}" dt="2021-05-25T07:46:40.449" v="7006" actId="20577"/>
          <ac:spMkLst>
            <pc:docMk/>
            <pc:sldMk cId="3739462189" sldId="292"/>
            <ac:spMk id="3" creationId="{1E8302EA-75BC-C449-B0E3-C22A97DD1300}"/>
          </ac:spMkLst>
        </pc:spChg>
      </pc:sldChg>
      <pc:sldChg chg="modSp new">
        <pc:chgData name="Nguyen Trung Tin (K. Hau mon truc trang)" userId="87dd5bb8-2954-43c6-b106-d795ade0d11a" providerId="ADAL" clId="{33E997EE-9256-F74B-B212-4DE3F827A137}" dt="2021-05-25T08:17:18.630" v="7161" actId="20577"/>
        <pc:sldMkLst>
          <pc:docMk/>
          <pc:sldMk cId="1935746377" sldId="293"/>
        </pc:sldMkLst>
        <pc:spChg chg="mod">
          <ac:chgData name="Nguyen Trung Tin (K. Hau mon truc trang)" userId="87dd5bb8-2954-43c6-b106-d795ade0d11a" providerId="ADAL" clId="{33E997EE-9256-F74B-B212-4DE3F827A137}" dt="2021-05-25T08:07:12.767" v="7079" actId="20577"/>
          <ac:spMkLst>
            <pc:docMk/>
            <pc:sldMk cId="1935746377" sldId="293"/>
            <ac:spMk id="2" creationId="{CE57316F-D84B-4E4F-887B-3A31A3B53C49}"/>
          </ac:spMkLst>
        </pc:spChg>
        <pc:spChg chg="mod">
          <ac:chgData name="Nguyen Trung Tin (K. Hau mon truc trang)" userId="87dd5bb8-2954-43c6-b106-d795ade0d11a" providerId="ADAL" clId="{33E997EE-9256-F74B-B212-4DE3F827A137}" dt="2021-05-25T08:17:18.630" v="7161" actId="20577"/>
          <ac:spMkLst>
            <pc:docMk/>
            <pc:sldMk cId="1935746377" sldId="293"/>
            <ac:spMk id="3" creationId="{AAEA5178-A0B5-014E-83DF-0DFBBAC81C85}"/>
          </ac:spMkLst>
        </pc:spChg>
      </pc:sldChg>
      <pc:sldChg chg="modSp new del">
        <pc:chgData name="Nguyen Trung Tin (K. Hau mon truc trang)" userId="87dd5bb8-2954-43c6-b106-d795ade0d11a" providerId="ADAL" clId="{33E997EE-9256-F74B-B212-4DE3F827A137}" dt="2021-06-04T08:17:45.345" v="11780" actId="2696"/>
        <pc:sldMkLst>
          <pc:docMk/>
          <pc:sldMk cId="3110229220" sldId="294"/>
        </pc:sldMkLst>
        <pc:spChg chg="mod">
          <ac:chgData name="Nguyen Trung Tin (K. Hau mon truc trang)" userId="87dd5bb8-2954-43c6-b106-d795ade0d11a" providerId="ADAL" clId="{33E997EE-9256-F74B-B212-4DE3F827A137}" dt="2021-05-25T09:06:00.941" v="7234" actId="1076"/>
          <ac:spMkLst>
            <pc:docMk/>
            <pc:sldMk cId="3110229220" sldId="294"/>
            <ac:spMk id="3" creationId="{7013270F-670A-E64D-8F13-6439B1873583}"/>
          </ac:spMkLst>
        </pc:spChg>
      </pc:sldChg>
      <pc:sldChg chg="modSp new mod modClrScheme chgLayout">
        <pc:chgData name="Nguyen Trung Tin (K. Hau mon truc trang)" userId="87dd5bb8-2954-43c6-b106-d795ade0d11a" providerId="ADAL" clId="{33E997EE-9256-F74B-B212-4DE3F827A137}" dt="2021-05-28T06:52:02.492" v="7488" actId="20577"/>
        <pc:sldMkLst>
          <pc:docMk/>
          <pc:sldMk cId="2769452939" sldId="295"/>
        </pc:sldMkLst>
        <pc:spChg chg="mod ord">
          <ac:chgData name="Nguyen Trung Tin (K. Hau mon truc trang)" userId="87dd5bb8-2954-43c6-b106-d795ade0d11a" providerId="ADAL" clId="{33E997EE-9256-F74B-B212-4DE3F827A137}" dt="2021-05-28T06:52:02.492" v="7488" actId="20577"/>
          <ac:spMkLst>
            <pc:docMk/>
            <pc:sldMk cId="2769452939" sldId="295"/>
            <ac:spMk id="2" creationId="{A5879924-DC25-BB45-8274-6D965D293218}"/>
          </ac:spMkLst>
        </pc:spChg>
        <pc:spChg chg="mod ord">
          <ac:chgData name="Nguyen Trung Tin (K. Hau mon truc trang)" userId="87dd5bb8-2954-43c6-b106-d795ade0d11a" providerId="ADAL" clId="{33E997EE-9256-F74B-B212-4DE3F827A137}" dt="2021-05-28T06:51:45.887" v="7471" actId="700"/>
          <ac:spMkLst>
            <pc:docMk/>
            <pc:sldMk cId="2769452939" sldId="295"/>
            <ac:spMk id="3" creationId="{A387D1BD-0DBE-4747-AB8C-38678CC843F3}"/>
          </ac:spMkLst>
        </pc:spChg>
      </pc:sldChg>
      <pc:sldChg chg="modSp new ord modNotesTx">
        <pc:chgData name="Nguyen Trung Tin (K. Hau mon truc trang)" userId="87dd5bb8-2954-43c6-b106-d795ade0d11a" providerId="ADAL" clId="{33E997EE-9256-F74B-B212-4DE3F827A137}" dt="2021-06-03T08:30:10.726" v="10861" actId="20577"/>
        <pc:sldMkLst>
          <pc:docMk/>
          <pc:sldMk cId="3990260375" sldId="296"/>
        </pc:sldMkLst>
        <pc:spChg chg="mod">
          <ac:chgData name="Nguyen Trung Tin (K. Hau mon truc trang)" userId="87dd5bb8-2954-43c6-b106-d795ade0d11a" providerId="ADAL" clId="{33E997EE-9256-F74B-B212-4DE3F827A137}" dt="2021-05-28T06:52:41.787" v="7507" actId="20577"/>
          <ac:spMkLst>
            <pc:docMk/>
            <pc:sldMk cId="3990260375" sldId="296"/>
            <ac:spMk id="2" creationId="{A0BD8206-B9D3-9648-8A82-439AFFDCF98A}"/>
          </ac:spMkLst>
        </pc:spChg>
        <pc:spChg chg="mod">
          <ac:chgData name="Nguyen Trung Tin (K. Hau mon truc trang)" userId="87dd5bb8-2954-43c6-b106-d795ade0d11a" providerId="ADAL" clId="{33E997EE-9256-F74B-B212-4DE3F827A137}" dt="2021-06-03T08:30:10.726" v="10861" actId="20577"/>
          <ac:spMkLst>
            <pc:docMk/>
            <pc:sldMk cId="3990260375" sldId="296"/>
            <ac:spMk id="3" creationId="{417BA2F6-9270-7141-87CC-056E58F66C60}"/>
          </ac:spMkLst>
        </pc:spChg>
      </pc:sldChg>
      <pc:sldChg chg="modSp new del modNotesTx">
        <pc:chgData name="Nguyen Trung Tin (K. Hau mon truc trang)" userId="87dd5bb8-2954-43c6-b106-d795ade0d11a" providerId="ADAL" clId="{33E997EE-9256-F74B-B212-4DE3F827A137}" dt="2021-05-30T01:32:43.641" v="8530" actId="21"/>
        <pc:sldMkLst>
          <pc:docMk/>
          <pc:sldMk cId="555611059" sldId="297"/>
        </pc:sldMkLst>
        <pc:spChg chg="mod">
          <ac:chgData name="Nguyen Trung Tin (K. Hau mon truc trang)" userId="87dd5bb8-2954-43c6-b106-d795ade0d11a" providerId="ADAL" clId="{33E997EE-9256-F74B-B212-4DE3F827A137}" dt="2021-05-29T03:38:40.352" v="8249" actId="27636"/>
          <ac:spMkLst>
            <pc:docMk/>
            <pc:sldMk cId="555611059" sldId="297"/>
            <ac:spMk id="3" creationId="{4343F855-2EF0-7F45-8F74-FD65E4A15E77}"/>
          </ac:spMkLst>
        </pc:spChg>
      </pc:sldChg>
      <pc:sldChg chg="modSp new">
        <pc:chgData name="Nguyen Trung Tin (K. Hau mon truc trang)" userId="87dd5bb8-2954-43c6-b106-d795ade0d11a" providerId="ADAL" clId="{33E997EE-9256-F74B-B212-4DE3F827A137}" dt="2021-06-03T08:43:11.270" v="11180" actId="20577"/>
        <pc:sldMkLst>
          <pc:docMk/>
          <pc:sldMk cId="486841188" sldId="298"/>
        </pc:sldMkLst>
        <pc:spChg chg="mod">
          <ac:chgData name="Nguyen Trung Tin (K. Hau mon truc trang)" userId="87dd5bb8-2954-43c6-b106-d795ade0d11a" providerId="ADAL" clId="{33E997EE-9256-F74B-B212-4DE3F827A137}" dt="2021-06-03T08:43:11.270" v="11180" actId="20577"/>
          <ac:spMkLst>
            <pc:docMk/>
            <pc:sldMk cId="486841188" sldId="298"/>
            <ac:spMk id="3" creationId="{A14FBB86-26CC-5642-95C0-2080453D0F8A}"/>
          </ac:spMkLst>
        </pc:spChg>
      </pc:sldChg>
      <pc:sldChg chg="modSp new del">
        <pc:chgData name="Nguyen Trung Tin (K. Hau mon truc trang)" userId="87dd5bb8-2954-43c6-b106-d795ade0d11a" providerId="ADAL" clId="{33E997EE-9256-F74B-B212-4DE3F827A137}" dt="2021-06-03T08:43:32.802" v="11181" actId="21"/>
        <pc:sldMkLst>
          <pc:docMk/>
          <pc:sldMk cId="33322214" sldId="299"/>
        </pc:sldMkLst>
        <pc:spChg chg="mod">
          <ac:chgData name="Nguyen Trung Tin (K. Hau mon truc trang)" userId="87dd5bb8-2954-43c6-b106-d795ade0d11a" providerId="ADAL" clId="{33E997EE-9256-F74B-B212-4DE3F827A137}" dt="2021-05-29T03:50:55.740" v="8253" actId="22"/>
          <ac:spMkLst>
            <pc:docMk/>
            <pc:sldMk cId="33322214" sldId="299"/>
            <ac:spMk id="3" creationId="{080122F9-5DF2-8543-8AF2-BB52093EA1AE}"/>
          </ac:spMkLst>
        </pc:spChg>
      </pc:sldChg>
      <pc:sldChg chg="modSp new modNotesTx">
        <pc:chgData name="Nguyen Trung Tin (K. Hau mon truc trang)" userId="87dd5bb8-2954-43c6-b106-d795ade0d11a" providerId="ADAL" clId="{33E997EE-9256-F74B-B212-4DE3F827A137}" dt="2021-06-03T08:44:36.740" v="11192" actId="20577"/>
        <pc:sldMkLst>
          <pc:docMk/>
          <pc:sldMk cId="310022176" sldId="300"/>
        </pc:sldMkLst>
        <pc:spChg chg="mod">
          <ac:chgData name="Nguyen Trung Tin (K. Hau mon truc trang)" userId="87dd5bb8-2954-43c6-b106-d795ade0d11a" providerId="ADAL" clId="{33E997EE-9256-F74B-B212-4DE3F827A137}" dt="2021-06-01T02:49:08.377" v="9101" actId="27636"/>
          <ac:spMkLst>
            <pc:docMk/>
            <pc:sldMk cId="310022176" sldId="300"/>
            <ac:spMk id="2" creationId="{04EA9E88-E482-3D4A-93A3-F58B64AB5E63}"/>
          </ac:spMkLst>
        </pc:spChg>
        <pc:spChg chg="mod">
          <ac:chgData name="Nguyen Trung Tin (K. Hau mon truc trang)" userId="87dd5bb8-2954-43c6-b106-d795ade0d11a" providerId="ADAL" clId="{33E997EE-9256-F74B-B212-4DE3F827A137}" dt="2021-06-03T08:44:36.740" v="11192" actId="20577"/>
          <ac:spMkLst>
            <pc:docMk/>
            <pc:sldMk cId="310022176" sldId="300"/>
            <ac:spMk id="3" creationId="{E5B483A3-F06B-E040-896D-ACFFEC3D4496}"/>
          </ac:spMkLst>
        </pc:spChg>
      </pc:sldChg>
      <pc:sldChg chg="modSp new del">
        <pc:chgData name="Nguyen Trung Tin (K. Hau mon truc trang)" userId="87dd5bb8-2954-43c6-b106-d795ade0d11a" providerId="ADAL" clId="{33E997EE-9256-F74B-B212-4DE3F827A137}" dt="2021-06-03T12:06:54.342" v="11334" actId="21"/>
        <pc:sldMkLst>
          <pc:docMk/>
          <pc:sldMk cId="3646120367" sldId="301"/>
        </pc:sldMkLst>
        <pc:spChg chg="mod">
          <ac:chgData name="Nguyen Trung Tin (K. Hau mon truc trang)" userId="87dd5bb8-2954-43c6-b106-d795ade0d11a" providerId="ADAL" clId="{33E997EE-9256-F74B-B212-4DE3F827A137}" dt="2021-06-03T11:35:27.712" v="11310" actId="20577"/>
          <ac:spMkLst>
            <pc:docMk/>
            <pc:sldMk cId="3646120367" sldId="301"/>
            <ac:spMk id="3" creationId="{B043741C-F87D-E344-8C50-67F2604F726F}"/>
          </ac:spMkLst>
        </pc:spChg>
      </pc:sldChg>
      <pc:sldChg chg="modSp new add del modNotesTx">
        <pc:chgData name="Nguyen Trung Tin (K. Hau mon truc trang)" userId="87dd5bb8-2954-43c6-b106-d795ade0d11a" providerId="ADAL" clId="{33E997EE-9256-F74B-B212-4DE3F827A137}" dt="2021-06-03T12:05:35.886" v="11332" actId="21"/>
        <pc:sldMkLst>
          <pc:docMk/>
          <pc:sldMk cId="2037039437" sldId="302"/>
        </pc:sldMkLst>
        <pc:spChg chg="mod">
          <ac:chgData name="Nguyen Trung Tin (K. Hau mon truc trang)" userId="87dd5bb8-2954-43c6-b106-d795ade0d11a" providerId="ADAL" clId="{33E997EE-9256-F74B-B212-4DE3F827A137}" dt="2021-06-03T08:57:27.629" v="11267" actId="20577"/>
          <ac:spMkLst>
            <pc:docMk/>
            <pc:sldMk cId="2037039437" sldId="302"/>
            <ac:spMk id="3" creationId="{3A68A95C-F418-B449-9A7E-678A47DB3A07}"/>
          </ac:spMkLst>
        </pc:spChg>
      </pc:sldChg>
      <pc:sldChg chg="modSp new del">
        <pc:chgData name="Nguyen Trung Tin (K. Hau mon truc trang)" userId="87dd5bb8-2954-43c6-b106-d795ade0d11a" providerId="ADAL" clId="{33E997EE-9256-F74B-B212-4DE3F827A137}" dt="2021-06-03T12:05:43.904" v="11333" actId="21"/>
        <pc:sldMkLst>
          <pc:docMk/>
          <pc:sldMk cId="813859413" sldId="303"/>
        </pc:sldMkLst>
        <pc:spChg chg="mod">
          <ac:chgData name="Nguyen Trung Tin (K. Hau mon truc trang)" userId="87dd5bb8-2954-43c6-b106-d795ade0d11a" providerId="ADAL" clId="{33E997EE-9256-F74B-B212-4DE3F827A137}" dt="2021-06-03T12:04:18.452" v="11326" actId="21"/>
          <ac:spMkLst>
            <pc:docMk/>
            <pc:sldMk cId="813859413" sldId="303"/>
            <ac:spMk id="3" creationId="{D0672B48-0CE1-2A41-B85B-BF33ED985B1B}"/>
          </ac:spMkLst>
        </pc:spChg>
      </pc:sldChg>
      <pc:sldChg chg="modSp new ord">
        <pc:chgData name="Nguyen Trung Tin (K. Hau mon truc trang)" userId="87dd5bb8-2954-43c6-b106-d795ade0d11a" providerId="ADAL" clId="{33E997EE-9256-F74B-B212-4DE3F827A137}" dt="2021-06-04T07:06:30.925" v="11359" actId="20577"/>
        <pc:sldMkLst>
          <pc:docMk/>
          <pc:sldMk cId="2362440663" sldId="304"/>
        </pc:sldMkLst>
        <pc:spChg chg="mod">
          <ac:chgData name="Nguyen Trung Tin (K. Hau mon truc trang)" userId="87dd5bb8-2954-43c6-b106-d795ade0d11a" providerId="ADAL" clId="{33E997EE-9256-F74B-B212-4DE3F827A137}" dt="2021-06-04T07:06:30.925" v="11359" actId="20577"/>
          <ac:spMkLst>
            <pc:docMk/>
            <pc:sldMk cId="2362440663" sldId="304"/>
            <ac:spMk id="3" creationId="{E750D3DE-2A96-ED49-8338-40C5CB1D8077}"/>
          </ac:spMkLst>
        </pc:spChg>
      </pc:sldChg>
      <pc:sldChg chg="delSp modSp new mod ord modClrScheme chgLayout">
        <pc:chgData name="Nguyen Trung Tin (K. Hau mon truc trang)" userId="87dd5bb8-2954-43c6-b106-d795ade0d11a" providerId="ADAL" clId="{33E997EE-9256-F74B-B212-4DE3F827A137}" dt="2021-05-30T01:22:42.211" v="8508" actId="1076"/>
        <pc:sldMkLst>
          <pc:docMk/>
          <pc:sldMk cId="797814552" sldId="305"/>
        </pc:sldMkLst>
        <pc:spChg chg="mod ord">
          <ac:chgData name="Nguyen Trung Tin (K. Hau mon truc trang)" userId="87dd5bb8-2954-43c6-b106-d795ade0d11a" providerId="ADAL" clId="{33E997EE-9256-F74B-B212-4DE3F827A137}" dt="2021-05-30T01:21:39.039" v="8488" actId="700"/>
          <ac:spMkLst>
            <pc:docMk/>
            <pc:sldMk cId="797814552" sldId="305"/>
            <ac:spMk id="2" creationId="{C4B94BD5-18DB-1449-AA00-361B939E58B9}"/>
          </ac:spMkLst>
        </pc:spChg>
        <pc:spChg chg="mod ord">
          <ac:chgData name="Nguyen Trung Tin (K. Hau mon truc trang)" userId="87dd5bb8-2954-43c6-b106-d795ade0d11a" providerId="ADAL" clId="{33E997EE-9256-F74B-B212-4DE3F827A137}" dt="2021-05-30T01:21:51.010" v="8507" actId="20577"/>
          <ac:spMkLst>
            <pc:docMk/>
            <pc:sldMk cId="797814552" sldId="305"/>
            <ac:spMk id="3" creationId="{215E6BE6-FC14-2045-8101-4F68101FA5EE}"/>
          </ac:spMkLst>
        </pc:spChg>
        <pc:spChg chg="del">
          <ac:chgData name="Nguyen Trung Tin (K. Hau mon truc trang)" userId="87dd5bb8-2954-43c6-b106-d795ade0d11a" providerId="ADAL" clId="{33E997EE-9256-F74B-B212-4DE3F827A137}" dt="2021-05-30T01:21:39.039" v="8488" actId="700"/>
          <ac:spMkLst>
            <pc:docMk/>
            <pc:sldMk cId="797814552" sldId="305"/>
            <ac:spMk id="4" creationId="{1C522434-BD2E-C84C-A62F-F38C89AC108C}"/>
          </ac:spMkLst>
        </pc:spChg>
      </pc:sldChg>
      <pc:sldChg chg="modSp new del">
        <pc:chgData name="Nguyen Trung Tin (K. Hau mon truc trang)" userId="87dd5bb8-2954-43c6-b106-d795ade0d11a" providerId="ADAL" clId="{33E997EE-9256-F74B-B212-4DE3F827A137}" dt="2021-06-03T08:41:32.526" v="11094" actId="21"/>
        <pc:sldMkLst>
          <pc:docMk/>
          <pc:sldMk cId="1053485265" sldId="306"/>
        </pc:sldMkLst>
        <pc:spChg chg="mod">
          <ac:chgData name="Nguyen Trung Tin (K. Hau mon truc trang)" userId="87dd5bb8-2954-43c6-b106-d795ade0d11a" providerId="ADAL" clId="{33E997EE-9256-F74B-B212-4DE3F827A137}" dt="2021-05-30T01:30:40.824" v="8526" actId="22"/>
          <ac:spMkLst>
            <pc:docMk/>
            <pc:sldMk cId="1053485265" sldId="306"/>
            <ac:spMk id="3" creationId="{98626465-1C67-FA4B-B96A-F3DB6BAA02AC}"/>
          </ac:spMkLst>
        </pc:spChg>
      </pc:sldChg>
      <pc:sldChg chg="modSp new">
        <pc:chgData name="Nguyen Trung Tin (K. Hau mon truc trang)" userId="87dd5bb8-2954-43c6-b106-d795ade0d11a" providerId="ADAL" clId="{33E997EE-9256-F74B-B212-4DE3F827A137}" dt="2021-06-03T08:40:48.714" v="11093" actId="20577"/>
        <pc:sldMkLst>
          <pc:docMk/>
          <pc:sldMk cId="2886266404" sldId="307"/>
        </pc:sldMkLst>
        <pc:spChg chg="mod">
          <ac:chgData name="Nguyen Trung Tin (K. Hau mon truc trang)" userId="87dd5bb8-2954-43c6-b106-d795ade0d11a" providerId="ADAL" clId="{33E997EE-9256-F74B-B212-4DE3F827A137}" dt="2021-06-03T08:40:48.714" v="11093" actId="20577"/>
          <ac:spMkLst>
            <pc:docMk/>
            <pc:sldMk cId="2886266404" sldId="307"/>
            <ac:spMk id="3" creationId="{C6C89825-DA1A-3745-B92A-21960B190906}"/>
          </ac:spMkLst>
        </pc:spChg>
      </pc:sldChg>
      <pc:sldChg chg="modSp new">
        <pc:chgData name="Nguyen Trung Tin (K. Hau mon truc trang)" userId="87dd5bb8-2954-43c6-b106-d795ade0d11a" providerId="ADAL" clId="{33E997EE-9256-F74B-B212-4DE3F827A137}" dt="2021-06-02T09:04:23.999" v="10255" actId="20577"/>
        <pc:sldMkLst>
          <pc:docMk/>
          <pc:sldMk cId="634292586" sldId="308"/>
        </pc:sldMkLst>
        <pc:spChg chg="mod">
          <ac:chgData name="Nguyen Trung Tin (K. Hau mon truc trang)" userId="87dd5bb8-2954-43c6-b106-d795ade0d11a" providerId="ADAL" clId="{33E997EE-9256-F74B-B212-4DE3F827A137}" dt="2021-06-02T09:04:23.999" v="10255" actId="20577"/>
          <ac:spMkLst>
            <pc:docMk/>
            <pc:sldMk cId="634292586" sldId="308"/>
            <ac:spMk id="3" creationId="{1B76785E-21F1-3E42-B51C-44FD5B73A512}"/>
          </ac:spMkLst>
        </pc:spChg>
      </pc:sldChg>
      <pc:sldChg chg="modSp new ord">
        <pc:chgData name="Nguyen Trung Tin (K. Hau mon truc trang)" userId="87dd5bb8-2954-43c6-b106-d795ade0d11a" providerId="ADAL" clId="{33E997EE-9256-F74B-B212-4DE3F827A137}" dt="2021-06-03T11:34:57.407" v="11273" actId="22"/>
        <pc:sldMkLst>
          <pc:docMk/>
          <pc:sldMk cId="2162074979" sldId="309"/>
        </pc:sldMkLst>
        <pc:spChg chg="mod">
          <ac:chgData name="Nguyen Trung Tin (K. Hau mon truc trang)" userId="87dd5bb8-2954-43c6-b106-d795ade0d11a" providerId="ADAL" clId="{33E997EE-9256-F74B-B212-4DE3F827A137}" dt="2021-06-03T11:34:57.407" v="11273" actId="22"/>
          <ac:spMkLst>
            <pc:docMk/>
            <pc:sldMk cId="2162074979" sldId="309"/>
            <ac:spMk id="3" creationId="{349396C9-3ED6-5E44-93CE-6E3DC0D96487}"/>
          </ac:spMkLst>
        </pc:spChg>
      </pc:sldChg>
      <pc:sldChg chg="modSp new mod modClrScheme chgLayout">
        <pc:chgData name="Nguyen Trung Tin (K. Hau mon truc trang)" userId="87dd5bb8-2954-43c6-b106-d795ade0d11a" providerId="ADAL" clId="{33E997EE-9256-F74B-B212-4DE3F827A137}" dt="2021-06-01T07:22:42.773" v="9488" actId="20577"/>
        <pc:sldMkLst>
          <pc:docMk/>
          <pc:sldMk cId="302721220" sldId="310"/>
        </pc:sldMkLst>
        <pc:spChg chg="mod ord">
          <ac:chgData name="Nguyen Trung Tin (K. Hau mon truc trang)" userId="87dd5bb8-2954-43c6-b106-d795ade0d11a" providerId="ADAL" clId="{33E997EE-9256-F74B-B212-4DE3F827A137}" dt="2021-06-01T07:22:42.773" v="9488" actId="20577"/>
          <ac:spMkLst>
            <pc:docMk/>
            <pc:sldMk cId="302721220" sldId="310"/>
            <ac:spMk id="2" creationId="{24BB8884-498A-B345-BC7A-AB5E90898000}"/>
          </ac:spMkLst>
        </pc:spChg>
        <pc:spChg chg="mod ord">
          <ac:chgData name="Nguyen Trung Tin (K. Hau mon truc trang)" userId="87dd5bb8-2954-43c6-b106-d795ade0d11a" providerId="ADAL" clId="{33E997EE-9256-F74B-B212-4DE3F827A137}" dt="2021-06-01T07:22:26.359" v="9460" actId="700"/>
          <ac:spMkLst>
            <pc:docMk/>
            <pc:sldMk cId="302721220" sldId="310"/>
            <ac:spMk id="3" creationId="{E4526834-3090-1F4D-A1FD-3B1E35299908}"/>
          </ac:spMkLst>
        </pc:spChg>
      </pc:sldChg>
      <pc:sldChg chg="addSp delSp modSp new mod modClrScheme chgLayout modNotesTx">
        <pc:chgData name="Nguyen Trung Tin (K. Hau mon truc trang)" userId="87dd5bb8-2954-43c6-b106-d795ade0d11a" providerId="ADAL" clId="{33E997EE-9256-F74B-B212-4DE3F827A137}" dt="2021-06-04T07:56:02.763" v="11595" actId="931"/>
        <pc:sldMkLst>
          <pc:docMk/>
          <pc:sldMk cId="400410699" sldId="311"/>
        </pc:sldMkLst>
        <pc:spChg chg="mod ord">
          <ac:chgData name="Nguyen Trung Tin (K. Hau mon truc trang)" userId="87dd5bb8-2954-43c6-b106-d795ade0d11a" providerId="ADAL" clId="{33E997EE-9256-F74B-B212-4DE3F827A137}" dt="2021-06-04T07:55:55.130" v="11592" actId="700"/>
          <ac:spMkLst>
            <pc:docMk/>
            <pc:sldMk cId="400410699" sldId="311"/>
            <ac:spMk id="2" creationId="{5A706397-DF34-1B4A-9F71-E968C1C274DF}"/>
          </ac:spMkLst>
        </pc:spChg>
        <pc:spChg chg="mod ord">
          <ac:chgData name="Nguyen Trung Tin (K. Hau mon truc trang)" userId="87dd5bb8-2954-43c6-b106-d795ade0d11a" providerId="ADAL" clId="{33E997EE-9256-F74B-B212-4DE3F827A137}" dt="2021-06-04T07:55:55.240" v="11594" actId="27636"/>
          <ac:spMkLst>
            <pc:docMk/>
            <pc:sldMk cId="400410699" sldId="311"/>
            <ac:spMk id="3" creationId="{F827FDE9-0827-0F43-A459-BEDAF8FBAA3B}"/>
          </ac:spMkLst>
        </pc:spChg>
        <pc:spChg chg="add del mod ord">
          <ac:chgData name="Nguyen Trung Tin (K. Hau mon truc trang)" userId="87dd5bb8-2954-43c6-b106-d795ade0d11a" providerId="ADAL" clId="{33E997EE-9256-F74B-B212-4DE3F827A137}" dt="2021-06-04T07:56:02.763" v="11595" actId="931"/>
          <ac:spMkLst>
            <pc:docMk/>
            <pc:sldMk cId="400410699" sldId="311"/>
            <ac:spMk id="4" creationId="{0101D27A-7044-9049-8B0A-CCDCA3D4CD41}"/>
          </ac:spMkLst>
        </pc:spChg>
        <pc:picChg chg="add mod ord">
          <ac:chgData name="Nguyen Trung Tin (K. Hau mon truc trang)" userId="87dd5bb8-2954-43c6-b106-d795ade0d11a" providerId="ADAL" clId="{33E997EE-9256-F74B-B212-4DE3F827A137}" dt="2021-06-04T07:56:02.763" v="11595" actId="931"/>
          <ac:picMkLst>
            <pc:docMk/>
            <pc:sldMk cId="400410699" sldId="311"/>
            <ac:picMk id="5" creationId="{8FA26F55-0E8C-0D4E-87E7-C03AE6CD89D3}"/>
          </ac:picMkLst>
        </pc:picChg>
      </pc:sldChg>
      <pc:sldChg chg="addSp delSp modSp new mod ord setBg">
        <pc:chgData name="Nguyen Trung Tin (K. Hau mon truc trang)" userId="87dd5bb8-2954-43c6-b106-d795ade0d11a" providerId="ADAL" clId="{33E997EE-9256-F74B-B212-4DE3F827A137}" dt="2021-06-04T07:40:55.484" v="11443" actId="20577"/>
        <pc:sldMkLst>
          <pc:docMk/>
          <pc:sldMk cId="910305184" sldId="312"/>
        </pc:sldMkLst>
        <pc:spChg chg="mod">
          <ac:chgData name="Nguyen Trung Tin (K. Hau mon truc trang)" userId="87dd5bb8-2954-43c6-b106-d795ade0d11a" providerId="ADAL" clId="{33E997EE-9256-F74B-B212-4DE3F827A137}" dt="2021-06-02T09:50:08.585" v="10489" actId="26606"/>
          <ac:spMkLst>
            <pc:docMk/>
            <pc:sldMk cId="910305184" sldId="312"/>
            <ac:spMk id="2" creationId="{5AD577C3-BBCA-6747-B4B7-626229CBA4BB}"/>
          </ac:spMkLst>
        </pc:spChg>
        <pc:spChg chg="mod">
          <ac:chgData name="Nguyen Trung Tin (K. Hau mon truc trang)" userId="87dd5bb8-2954-43c6-b106-d795ade0d11a" providerId="ADAL" clId="{33E997EE-9256-F74B-B212-4DE3F827A137}" dt="2021-06-04T07:40:55.484" v="11443" actId="20577"/>
          <ac:spMkLst>
            <pc:docMk/>
            <pc:sldMk cId="910305184" sldId="312"/>
            <ac:spMk id="3" creationId="{E87C2BB1-804C-8E4C-81AA-8AD2A08A8AB7}"/>
          </ac:spMkLst>
        </pc:spChg>
        <pc:spChg chg="add del">
          <ac:chgData name="Nguyen Trung Tin (K. Hau mon truc trang)" userId="87dd5bb8-2954-43c6-b106-d795ade0d11a" providerId="ADAL" clId="{33E997EE-9256-F74B-B212-4DE3F827A137}" dt="2021-06-02T09:50:08.585" v="10489" actId="26606"/>
          <ac:spMkLst>
            <pc:docMk/>
            <pc:sldMk cId="910305184" sldId="312"/>
            <ac:spMk id="8" creationId="{8F3CF990-ACB8-443A-BB74-D36EC8A00B02}"/>
          </ac:spMkLst>
        </pc:spChg>
        <pc:spChg chg="add del">
          <ac:chgData name="Nguyen Trung Tin (K. Hau mon truc trang)" userId="87dd5bb8-2954-43c6-b106-d795ade0d11a" providerId="ADAL" clId="{33E997EE-9256-F74B-B212-4DE3F827A137}" dt="2021-06-02T09:50:08.585" v="10489" actId="26606"/>
          <ac:spMkLst>
            <pc:docMk/>
            <pc:sldMk cId="910305184" sldId="312"/>
            <ac:spMk id="10" creationId="{2601900C-265D-4146-A578-477541E3DF28}"/>
          </ac:spMkLst>
        </pc:spChg>
        <pc:spChg chg="add del">
          <ac:chgData name="Nguyen Trung Tin (K. Hau mon truc trang)" userId="87dd5bb8-2954-43c6-b106-d795ade0d11a" providerId="ADAL" clId="{33E997EE-9256-F74B-B212-4DE3F827A137}" dt="2021-06-02T09:50:08.585" v="10489" actId="26606"/>
          <ac:spMkLst>
            <pc:docMk/>
            <pc:sldMk cId="910305184" sldId="312"/>
            <ac:spMk id="14" creationId="{65F94F98-3A57-49AA-838E-91AAF600B6EE}"/>
          </ac:spMkLst>
        </pc:spChg>
        <pc:spChg chg="add del">
          <ac:chgData name="Nguyen Trung Tin (K. Hau mon truc trang)" userId="87dd5bb8-2954-43c6-b106-d795ade0d11a" providerId="ADAL" clId="{33E997EE-9256-F74B-B212-4DE3F827A137}" dt="2021-06-02T09:50:08.585" v="10489" actId="26606"/>
          <ac:spMkLst>
            <pc:docMk/>
            <pc:sldMk cId="910305184" sldId="312"/>
            <ac:spMk id="18" creationId="{41F8C064-2DC5-4758-B49C-76BFF64052AF}"/>
          </ac:spMkLst>
        </pc:spChg>
        <pc:spChg chg="add del">
          <ac:chgData name="Nguyen Trung Tin (K. Hau mon truc trang)" userId="87dd5bb8-2954-43c6-b106-d795ade0d11a" providerId="ADAL" clId="{33E997EE-9256-F74B-B212-4DE3F827A137}" dt="2021-06-02T09:50:08.585" v="10489" actId="26606"/>
          <ac:spMkLst>
            <pc:docMk/>
            <pc:sldMk cId="910305184" sldId="312"/>
            <ac:spMk id="20" creationId="{FBD68200-BC03-4015-860B-CD5C30CD76B8}"/>
          </ac:spMkLst>
        </pc:spChg>
        <pc:spChg chg="add del">
          <ac:chgData name="Nguyen Trung Tin (K. Hau mon truc trang)" userId="87dd5bb8-2954-43c6-b106-d795ade0d11a" providerId="ADAL" clId="{33E997EE-9256-F74B-B212-4DE3F827A137}" dt="2021-06-02T09:50:08.585" v="10489" actId="26606"/>
          <ac:spMkLst>
            <pc:docMk/>
            <pc:sldMk cId="910305184" sldId="312"/>
            <ac:spMk id="22" creationId="{A0B5529D-5CAA-4BF2-B5C9-34705E7661F9}"/>
          </ac:spMkLst>
        </pc:spChg>
        <pc:spChg chg="add del">
          <ac:chgData name="Nguyen Trung Tin (K. Hau mon truc trang)" userId="87dd5bb8-2954-43c6-b106-d795ade0d11a" providerId="ADAL" clId="{33E997EE-9256-F74B-B212-4DE3F827A137}" dt="2021-06-02T09:50:08.585" v="10489" actId="26606"/>
          <ac:spMkLst>
            <pc:docMk/>
            <pc:sldMk cId="910305184" sldId="312"/>
            <ac:spMk id="24" creationId="{332A6F87-AC28-4AA8-B8A6-AEBC67BD0D64}"/>
          </ac:spMkLst>
        </pc:spChg>
        <pc:picChg chg="add del">
          <ac:chgData name="Nguyen Trung Tin (K. Hau mon truc trang)" userId="87dd5bb8-2954-43c6-b106-d795ade0d11a" providerId="ADAL" clId="{33E997EE-9256-F74B-B212-4DE3F827A137}" dt="2021-06-02T09:50:08.585" v="10489" actId="26606"/>
          <ac:picMkLst>
            <pc:docMk/>
            <pc:sldMk cId="910305184" sldId="312"/>
            <ac:picMk id="12" creationId="{00B98862-BEE1-44FB-A335-A1B9106B445E}"/>
          </ac:picMkLst>
        </pc:picChg>
        <pc:picChg chg="add del">
          <ac:chgData name="Nguyen Trung Tin (K. Hau mon truc trang)" userId="87dd5bb8-2954-43c6-b106-d795ade0d11a" providerId="ADAL" clId="{33E997EE-9256-F74B-B212-4DE3F827A137}" dt="2021-06-02T09:50:08.585" v="10489" actId="26606"/>
          <ac:picMkLst>
            <pc:docMk/>
            <pc:sldMk cId="910305184" sldId="312"/>
            <ac:picMk id="16" creationId="{7185CF21-0594-48C0-9F3E-254D6BCE9D9B}"/>
          </ac:picMkLst>
        </pc:picChg>
      </pc:sldChg>
      <pc:sldChg chg="modSp new">
        <pc:chgData name="Nguyen Trung Tin (K. Hau mon truc trang)" userId="87dd5bb8-2954-43c6-b106-d795ade0d11a" providerId="ADAL" clId="{33E997EE-9256-F74B-B212-4DE3F827A137}" dt="2021-06-04T07:58:20.368" v="11600" actId="20577"/>
        <pc:sldMkLst>
          <pc:docMk/>
          <pc:sldMk cId="3320629900" sldId="313"/>
        </pc:sldMkLst>
        <pc:spChg chg="mod">
          <ac:chgData name="Nguyen Trung Tin (K. Hau mon truc trang)" userId="87dd5bb8-2954-43c6-b106-d795ade0d11a" providerId="ADAL" clId="{33E997EE-9256-F74B-B212-4DE3F827A137}" dt="2021-06-04T07:58:20.368" v="11600" actId="20577"/>
          <ac:spMkLst>
            <pc:docMk/>
            <pc:sldMk cId="3320629900" sldId="313"/>
            <ac:spMk id="3" creationId="{E2EACC8A-2AEC-3D48-953F-5528F0F4256C}"/>
          </ac:spMkLst>
        </pc:spChg>
      </pc:sldChg>
      <pc:sldChg chg="modSp new">
        <pc:chgData name="Nguyen Trung Tin (K. Hau mon truc trang)" userId="87dd5bb8-2954-43c6-b106-d795ade0d11a" providerId="ADAL" clId="{33E997EE-9256-F74B-B212-4DE3F827A137}" dt="2021-06-04T07:59:32" v="11609" actId="27636"/>
        <pc:sldMkLst>
          <pc:docMk/>
          <pc:sldMk cId="989989776" sldId="314"/>
        </pc:sldMkLst>
        <pc:spChg chg="mod">
          <ac:chgData name="Nguyen Trung Tin (K. Hau mon truc trang)" userId="87dd5bb8-2954-43c6-b106-d795ade0d11a" providerId="ADAL" clId="{33E997EE-9256-F74B-B212-4DE3F827A137}" dt="2021-06-04T07:44:02.278" v="11542" actId="20577"/>
          <ac:spMkLst>
            <pc:docMk/>
            <pc:sldMk cId="989989776" sldId="314"/>
            <ac:spMk id="2" creationId="{3AE83334-F2B1-DE4C-B0DB-9A9D6D34C617}"/>
          </ac:spMkLst>
        </pc:spChg>
        <pc:spChg chg="mod">
          <ac:chgData name="Nguyen Trung Tin (K. Hau mon truc trang)" userId="87dd5bb8-2954-43c6-b106-d795ade0d11a" providerId="ADAL" clId="{33E997EE-9256-F74B-B212-4DE3F827A137}" dt="2021-06-04T07:59:32" v="11609" actId="27636"/>
          <ac:spMkLst>
            <pc:docMk/>
            <pc:sldMk cId="989989776" sldId="314"/>
            <ac:spMk id="3" creationId="{59D11C13-A211-DE40-A3D0-E8FD2E9803DE}"/>
          </ac:spMkLst>
        </pc:spChg>
      </pc:sldChg>
      <pc:sldChg chg="addSp delSp modSp new mod setBg setClrOvrMap">
        <pc:chgData name="Nguyen Trung Tin (K. Hau mon truc trang)" userId="87dd5bb8-2954-43c6-b106-d795ade0d11a" providerId="ADAL" clId="{33E997EE-9256-F74B-B212-4DE3F827A137}" dt="2021-06-01T09:06:59.031" v="10199" actId="26606"/>
        <pc:sldMkLst>
          <pc:docMk/>
          <pc:sldMk cId="2235394826" sldId="315"/>
        </pc:sldMkLst>
        <pc:spChg chg="add del">
          <ac:chgData name="Nguyen Trung Tin (K. Hau mon truc trang)" userId="87dd5bb8-2954-43c6-b106-d795ade0d11a" providerId="ADAL" clId="{33E997EE-9256-F74B-B212-4DE3F827A137}" dt="2021-06-01T09:06:59.031" v="10199" actId="26606"/>
          <ac:spMkLst>
            <pc:docMk/>
            <pc:sldMk cId="2235394826" sldId="315"/>
            <ac:spMk id="2" creationId="{71A94960-9256-9945-9FF5-52EC30181AEE}"/>
          </ac:spMkLst>
        </pc:spChg>
        <pc:spChg chg="del">
          <ac:chgData name="Nguyen Trung Tin (K. Hau mon truc trang)" userId="87dd5bb8-2954-43c6-b106-d795ade0d11a" providerId="ADAL" clId="{33E997EE-9256-F74B-B212-4DE3F827A137}" dt="2021-06-01T09:06:13.381" v="10192" actId="22"/>
          <ac:spMkLst>
            <pc:docMk/>
            <pc:sldMk cId="2235394826" sldId="315"/>
            <ac:spMk id="3" creationId="{E131C7A3-0B8A-2448-A89F-FC873A565C61}"/>
          </ac:spMkLst>
        </pc:spChg>
        <pc:spChg chg="add del">
          <ac:chgData name="Nguyen Trung Tin (K. Hau mon truc trang)" userId="87dd5bb8-2954-43c6-b106-d795ade0d11a" providerId="ADAL" clId="{33E997EE-9256-F74B-B212-4DE3F827A137}" dt="2021-06-01T09:06:24.134" v="10194" actId="26606"/>
          <ac:spMkLst>
            <pc:docMk/>
            <pc:sldMk cId="2235394826" sldId="315"/>
            <ac:spMk id="15" creationId="{355E0F90-3FFF-4E04-B3C8-3C969A415D9C}"/>
          </ac:spMkLst>
        </pc:spChg>
        <pc:spChg chg="add del">
          <ac:chgData name="Nguyen Trung Tin (K. Hau mon truc trang)" userId="87dd5bb8-2954-43c6-b106-d795ade0d11a" providerId="ADAL" clId="{33E997EE-9256-F74B-B212-4DE3F827A137}" dt="2021-06-01T09:06:24.134" v="10194" actId="26606"/>
          <ac:spMkLst>
            <pc:docMk/>
            <pc:sldMk cId="2235394826" sldId="315"/>
            <ac:spMk id="17" creationId="{EC63A4EF-A033-4ED0-9EB6-6E1A8D264FE7}"/>
          </ac:spMkLst>
        </pc:spChg>
        <pc:spChg chg="add del">
          <ac:chgData name="Nguyen Trung Tin (K. Hau mon truc trang)" userId="87dd5bb8-2954-43c6-b106-d795ade0d11a" providerId="ADAL" clId="{33E997EE-9256-F74B-B212-4DE3F827A137}" dt="2021-06-01T09:06:24.134" v="10194" actId="26606"/>
          <ac:spMkLst>
            <pc:docMk/>
            <pc:sldMk cId="2235394826" sldId="315"/>
            <ac:spMk id="19" creationId="{964965EE-80F2-417F-9652-5BFF14DA7CDD}"/>
          </ac:spMkLst>
        </pc:spChg>
        <pc:spChg chg="add del">
          <ac:chgData name="Nguyen Trung Tin (K. Hau mon truc trang)" userId="87dd5bb8-2954-43c6-b106-d795ade0d11a" providerId="ADAL" clId="{33E997EE-9256-F74B-B212-4DE3F827A137}" dt="2021-06-01T09:06:24.134" v="10194" actId="26606"/>
          <ac:spMkLst>
            <pc:docMk/>
            <pc:sldMk cId="2235394826" sldId="315"/>
            <ac:spMk id="21" creationId="{AA3C9611-CFD7-4C23-A8F2-00E7865A5D02}"/>
          </ac:spMkLst>
        </pc:spChg>
        <pc:spChg chg="add del">
          <ac:chgData name="Nguyen Trung Tin (K. Hau mon truc trang)" userId="87dd5bb8-2954-43c6-b106-d795ade0d11a" providerId="ADAL" clId="{33E997EE-9256-F74B-B212-4DE3F827A137}" dt="2021-06-01T09:06:24.134" v="10194" actId="26606"/>
          <ac:spMkLst>
            <pc:docMk/>
            <pc:sldMk cId="2235394826" sldId="315"/>
            <ac:spMk id="23" creationId="{21A1AB5C-E30E-4B12-A632-77BEB609723D}"/>
          </ac:spMkLst>
        </pc:spChg>
        <pc:spChg chg="add del">
          <ac:chgData name="Nguyen Trung Tin (K. Hau mon truc trang)" userId="87dd5bb8-2954-43c6-b106-d795ade0d11a" providerId="ADAL" clId="{33E997EE-9256-F74B-B212-4DE3F827A137}" dt="2021-06-01T09:06:24.134" v="10194" actId="26606"/>
          <ac:spMkLst>
            <pc:docMk/>
            <pc:sldMk cId="2235394826" sldId="315"/>
            <ac:spMk id="27" creationId="{65803ED7-CEEC-44B9-9585-8B93372E8F66}"/>
          </ac:spMkLst>
        </pc:spChg>
        <pc:spChg chg="add del">
          <ac:chgData name="Nguyen Trung Tin (K. Hau mon truc trang)" userId="87dd5bb8-2954-43c6-b106-d795ade0d11a" providerId="ADAL" clId="{33E997EE-9256-F74B-B212-4DE3F827A137}" dt="2021-06-01T09:06:59.031" v="10199" actId="26606"/>
          <ac:spMkLst>
            <pc:docMk/>
            <pc:sldMk cId="2235394826" sldId="315"/>
            <ac:spMk id="31" creationId="{355E0F90-3FFF-4E04-B3C8-3C969A415D9C}"/>
          </ac:spMkLst>
        </pc:spChg>
        <pc:spChg chg="add del">
          <ac:chgData name="Nguyen Trung Tin (K. Hau mon truc trang)" userId="87dd5bb8-2954-43c6-b106-d795ade0d11a" providerId="ADAL" clId="{33E997EE-9256-F74B-B212-4DE3F827A137}" dt="2021-06-01T09:06:59.031" v="10199" actId="26606"/>
          <ac:spMkLst>
            <pc:docMk/>
            <pc:sldMk cId="2235394826" sldId="315"/>
            <ac:spMk id="32" creationId="{EC63A4EF-A033-4ED0-9EB6-6E1A8D264FE7}"/>
          </ac:spMkLst>
        </pc:spChg>
        <pc:spChg chg="add del">
          <ac:chgData name="Nguyen Trung Tin (K. Hau mon truc trang)" userId="87dd5bb8-2954-43c6-b106-d795ade0d11a" providerId="ADAL" clId="{33E997EE-9256-F74B-B212-4DE3F827A137}" dt="2021-06-01T09:06:59.031" v="10199" actId="26606"/>
          <ac:spMkLst>
            <pc:docMk/>
            <pc:sldMk cId="2235394826" sldId="315"/>
            <ac:spMk id="33" creationId="{964965EE-80F2-417F-9652-5BFF14DA7CDD}"/>
          </ac:spMkLst>
        </pc:spChg>
        <pc:spChg chg="add del">
          <ac:chgData name="Nguyen Trung Tin (K. Hau mon truc trang)" userId="87dd5bb8-2954-43c6-b106-d795ade0d11a" providerId="ADAL" clId="{33E997EE-9256-F74B-B212-4DE3F827A137}" dt="2021-06-01T09:06:59.031" v="10199" actId="26606"/>
          <ac:spMkLst>
            <pc:docMk/>
            <pc:sldMk cId="2235394826" sldId="315"/>
            <ac:spMk id="34" creationId="{AA3C9611-CFD7-4C23-A8F2-00E7865A5D02}"/>
          </ac:spMkLst>
        </pc:spChg>
        <pc:spChg chg="add del">
          <ac:chgData name="Nguyen Trung Tin (K. Hau mon truc trang)" userId="87dd5bb8-2954-43c6-b106-d795ade0d11a" providerId="ADAL" clId="{33E997EE-9256-F74B-B212-4DE3F827A137}" dt="2021-06-01T09:06:59.031" v="10199" actId="26606"/>
          <ac:spMkLst>
            <pc:docMk/>
            <pc:sldMk cId="2235394826" sldId="315"/>
            <ac:spMk id="35" creationId="{9A926BDB-98EF-43B0-A66B-1A6EF8FB2835}"/>
          </ac:spMkLst>
        </pc:spChg>
        <pc:spChg chg="add del">
          <ac:chgData name="Nguyen Trung Tin (K. Hau mon truc trang)" userId="87dd5bb8-2954-43c6-b106-d795ade0d11a" providerId="ADAL" clId="{33E997EE-9256-F74B-B212-4DE3F827A137}" dt="2021-06-01T09:06:59.031" v="10199" actId="26606"/>
          <ac:spMkLst>
            <pc:docMk/>
            <pc:sldMk cId="2235394826" sldId="315"/>
            <ac:spMk id="37" creationId="{90FADDEF-2C10-4B0B-868E-6A655B671DAC}"/>
          </ac:spMkLst>
        </pc:spChg>
        <pc:picChg chg="add mod">
          <ac:chgData name="Nguyen Trung Tin (K. Hau mon truc trang)" userId="87dd5bb8-2954-43c6-b106-d795ade0d11a" providerId="ADAL" clId="{33E997EE-9256-F74B-B212-4DE3F827A137}" dt="2021-06-01T09:06:59.031" v="10199" actId="26606"/>
          <ac:picMkLst>
            <pc:docMk/>
            <pc:sldMk cId="2235394826" sldId="315"/>
            <ac:picMk id="6" creationId="{1E6DDBF5-2C3B-914C-9439-EF48901630A8}"/>
          </ac:picMkLst>
        </pc:picChg>
        <pc:picChg chg="add del">
          <ac:chgData name="Nguyen Trung Tin (K. Hau mon truc trang)" userId="87dd5bb8-2954-43c6-b106-d795ade0d11a" providerId="ADAL" clId="{33E997EE-9256-F74B-B212-4DE3F827A137}" dt="2021-06-01T09:06:24.134" v="10194" actId="26606"/>
          <ac:picMkLst>
            <pc:docMk/>
            <pc:sldMk cId="2235394826" sldId="315"/>
            <ac:picMk id="11" creationId="{722F0272-3878-4604-AA91-01CA8F08DEF5}"/>
          </ac:picMkLst>
        </pc:picChg>
        <pc:picChg chg="add del">
          <ac:chgData name="Nguyen Trung Tin (K. Hau mon truc trang)" userId="87dd5bb8-2954-43c6-b106-d795ade0d11a" providerId="ADAL" clId="{33E997EE-9256-F74B-B212-4DE3F827A137}" dt="2021-06-01T09:06:24.134" v="10194" actId="26606"/>
          <ac:picMkLst>
            <pc:docMk/>
            <pc:sldMk cId="2235394826" sldId="315"/>
            <ac:picMk id="13" creationId="{1F60EAEC-22E3-4448-8F0A-9ADAA793A95E}"/>
          </ac:picMkLst>
        </pc:picChg>
        <pc:picChg chg="add del">
          <ac:chgData name="Nguyen Trung Tin (K. Hau mon truc trang)" userId="87dd5bb8-2954-43c6-b106-d795ade0d11a" providerId="ADAL" clId="{33E997EE-9256-F74B-B212-4DE3F827A137}" dt="2021-06-01T09:06:24.134" v="10194" actId="26606"/>
          <ac:picMkLst>
            <pc:docMk/>
            <pc:sldMk cId="2235394826" sldId="315"/>
            <ac:picMk id="25" creationId="{2821286B-728B-4EAC-9238-E6CE2A555CAB}"/>
          </ac:picMkLst>
        </pc:picChg>
        <pc:picChg chg="add del">
          <ac:chgData name="Nguyen Trung Tin (K. Hau mon truc trang)" userId="87dd5bb8-2954-43c6-b106-d795ade0d11a" providerId="ADAL" clId="{33E997EE-9256-F74B-B212-4DE3F827A137}" dt="2021-06-01T09:06:59.031" v="10199" actId="26606"/>
          <ac:picMkLst>
            <pc:docMk/>
            <pc:sldMk cId="2235394826" sldId="315"/>
            <ac:picMk id="29" creationId="{722F0272-3878-4604-AA91-01CA8F08DEF5}"/>
          </ac:picMkLst>
        </pc:picChg>
        <pc:picChg chg="add del">
          <ac:chgData name="Nguyen Trung Tin (K. Hau mon truc trang)" userId="87dd5bb8-2954-43c6-b106-d795ade0d11a" providerId="ADAL" clId="{33E997EE-9256-F74B-B212-4DE3F827A137}" dt="2021-06-01T09:06:59.031" v="10199" actId="26606"/>
          <ac:picMkLst>
            <pc:docMk/>
            <pc:sldMk cId="2235394826" sldId="315"/>
            <ac:picMk id="30" creationId="{1F60EAEC-22E3-4448-8F0A-9ADAA793A95E}"/>
          </ac:picMkLst>
        </pc:picChg>
        <pc:picChg chg="add del">
          <ac:chgData name="Nguyen Trung Tin (K. Hau mon truc trang)" userId="87dd5bb8-2954-43c6-b106-d795ade0d11a" providerId="ADAL" clId="{33E997EE-9256-F74B-B212-4DE3F827A137}" dt="2021-06-01T09:06:59.031" v="10199" actId="26606"/>
          <ac:picMkLst>
            <pc:docMk/>
            <pc:sldMk cId="2235394826" sldId="315"/>
            <ac:picMk id="36" creationId="{A722A754-56A5-43DA-ADE3-C2704FABA2DC}"/>
          </ac:picMkLst>
        </pc:picChg>
      </pc:sldChg>
      <pc:sldChg chg="addSp delSp modSp new mod ord setBg modClrScheme chgLayout">
        <pc:chgData name="Nguyen Trung Tin (K. Hau mon truc trang)" userId="87dd5bb8-2954-43c6-b106-d795ade0d11a" providerId="ADAL" clId="{33E997EE-9256-F74B-B212-4DE3F827A137}" dt="2021-06-04T07:45:23.631" v="11547" actId="1076"/>
        <pc:sldMkLst>
          <pc:docMk/>
          <pc:sldMk cId="2323218691" sldId="316"/>
        </pc:sldMkLst>
        <pc:spChg chg="del">
          <ac:chgData name="Nguyen Trung Tin (K. Hau mon truc trang)" userId="87dd5bb8-2954-43c6-b106-d795ade0d11a" providerId="ADAL" clId="{33E997EE-9256-F74B-B212-4DE3F827A137}" dt="2021-06-02T09:51:32.971" v="10496" actId="700"/>
          <ac:spMkLst>
            <pc:docMk/>
            <pc:sldMk cId="2323218691" sldId="316"/>
            <ac:spMk id="2" creationId="{27815CF2-69DE-FB4F-87A5-9116826072D8}"/>
          </ac:spMkLst>
        </pc:spChg>
        <pc:spChg chg="del">
          <ac:chgData name="Nguyen Trung Tin (K. Hau mon truc trang)" userId="87dd5bb8-2954-43c6-b106-d795ade0d11a" providerId="ADAL" clId="{33E997EE-9256-F74B-B212-4DE3F827A137}" dt="2021-06-02T09:05:59.721" v="10256" actId="931"/>
          <ac:spMkLst>
            <pc:docMk/>
            <pc:sldMk cId="2323218691" sldId="316"/>
            <ac:spMk id="3" creationId="{2E18F8AC-8FBB-804F-A6BC-101584CA3D51}"/>
          </ac:spMkLst>
        </pc:spChg>
        <pc:spChg chg="add mod ord">
          <ac:chgData name="Nguyen Trung Tin (K. Hau mon truc trang)" userId="87dd5bb8-2954-43c6-b106-d795ade0d11a" providerId="ADAL" clId="{33E997EE-9256-F74B-B212-4DE3F827A137}" dt="2021-06-02T09:56:52.417" v="10622" actId="26606"/>
          <ac:spMkLst>
            <pc:docMk/>
            <pc:sldMk cId="2323218691" sldId="316"/>
            <ac:spMk id="3" creationId="{603D455D-FE5E-4D42-876F-D661F97C73C2}"/>
          </ac:spMkLst>
        </pc:spChg>
        <pc:spChg chg="add">
          <ac:chgData name="Nguyen Trung Tin (K. Hau mon truc trang)" userId="87dd5bb8-2954-43c6-b106-d795ade0d11a" providerId="ADAL" clId="{33E997EE-9256-F74B-B212-4DE3F827A137}" dt="2021-06-02T09:56:52.417" v="10622" actId="26606"/>
          <ac:spMkLst>
            <pc:docMk/>
            <pc:sldMk cId="2323218691" sldId="316"/>
            <ac:spMk id="13" creationId="{8DA14841-53A4-4935-BE65-C8373B8A6D06}"/>
          </ac:spMkLst>
        </pc:spChg>
        <pc:spChg chg="add">
          <ac:chgData name="Nguyen Trung Tin (K. Hau mon truc trang)" userId="87dd5bb8-2954-43c6-b106-d795ade0d11a" providerId="ADAL" clId="{33E997EE-9256-F74B-B212-4DE3F827A137}" dt="2021-06-02T09:56:52.417" v="10622" actId="26606"/>
          <ac:spMkLst>
            <pc:docMk/>
            <pc:sldMk cId="2323218691" sldId="316"/>
            <ac:spMk id="15" creationId="{9877C2CF-B2DD-41C8-8B5E-152673376B41}"/>
          </ac:spMkLst>
        </pc:spChg>
        <pc:spChg chg="add">
          <ac:chgData name="Nguyen Trung Tin (K. Hau mon truc trang)" userId="87dd5bb8-2954-43c6-b106-d795ade0d11a" providerId="ADAL" clId="{33E997EE-9256-F74B-B212-4DE3F827A137}" dt="2021-06-02T09:56:52.417" v="10622" actId="26606"/>
          <ac:spMkLst>
            <pc:docMk/>
            <pc:sldMk cId="2323218691" sldId="316"/>
            <ac:spMk id="17" creationId="{D377EE36-E59D-4778-8F99-4B470DA4A306}"/>
          </ac:spMkLst>
        </pc:spChg>
        <pc:spChg chg="add">
          <ac:chgData name="Nguyen Trung Tin (K. Hau mon truc trang)" userId="87dd5bb8-2954-43c6-b106-d795ade0d11a" providerId="ADAL" clId="{33E997EE-9256-F74B-B212-4DE3F827A137}" dt="2021-06-02T09:56:52.417" v="10622" actId="26606"/>
          <ac:spMkLst>
            <pc:docMk/>
            <pc:sldMk cId="2323218691" sldId="316"/>
            <ac:spMk id="19" creationId="{2586C6C5-47AF-450A-932D-880EF823E596}"/>
          </ac:spMkLst>
        </pc:spChg>
        <pc:spChg chg="add">
          <ac:chgData name="Nguyen Trung Tin (K. Hau mon truc trang)" userId="87dd5bb8-2954-43c6-b106-d795ade0d11a" providerId="ADAL" clId="{33E997EE-9256-F74B-B212-4DE3F827A137}" dt="2021-06-02T09:56:52.417" v="10622" actId="26606"/>
          <ac:spMkLst>
            <pc:docMk/>
            <pc:sldMk cId="2323218691" sldId="316"/>
            <ac:spMk id="21" creationId="{A587901A-AA64-4940-9803-F67677851150}"/>
          </ac:spMkLst>
        </pc:spChg>
        <pc:spChg chg="add">
          <ac:chgData name="Nguyen Trung Tin (K. Hau mon truc trang)" userId="87dd5bb8-2954-43c6-b106-d795ade0d11a" providerId="ADAL" clId="{33E997EE-9256-F74B-B212-4DE3F827A137}" dt="2021-06-02T09:56:52.417" v="10622" actId="26606"/>
          <ac:spMkLst>
            <pc:docMk/>
            <pc:sldMk cId="2323218691" sldId="316"/>
            <ac:spMk id="23" creationId="{CC393EB0-C44D-41D2-BEF6-291E434068C0}"/>
          </ac:spMkLst>
        </pc:spChg>
        <pc:spChg chg="add">
          <ac:chgData name="Nguyen Trung Tin (K. Hau mon truc trang)" userId="87dd5bb8-2954-43c6-b106-d795ade0d11a" providerId="ADAL" clId="{33E997EE-9256-F74B-B212-4DE3F827A137}" dt="2021-06-02T09:56:52.417" v="10622" actId="26606"/>
          <ac:spMkLst>
            <pc:docMk/>
            <pc:sldMk cId="2323218691" sldId="316"/>
            <ac:spMk id="29" creationId="{C5A7D586-7678-4F41-A289-1F83BB95FD13}"/>
          </ac:spMkLst>
        </pc:spChg>
        <pc:spChg chg="add">
          <ac:chgData name="Nguyen Trung Tin (K. Hau mon truc trang)" userId="87dd5bb8-2954-43c6-b106-d795ade0d11a" providerId="ADAL" clId="{33E997EE-9256-F74B-B212-4DE3F827A137}" dt="2021-06-02T09:56:52.417" v="10622" actId="26606"/>
          <ac:spMkLst>
            <pc:docMk/>
            <pc:sldMk cId="2323218691" sldId="316"/>
            <ac:spMk id="31" creationId="{F88A7F60-B102-433E-BE45-95BBC5828175}"/>
          </ac:spMkLst>
        </pc:spChg>
        <pc:spChg chg="add">
          <ac:chgData name="Nguyen Trung Tin (K. Hau mon truc trang)" userId="87dd5bb8-2954-43c6-b106-d795ade0d11a" providerId="ADAL" clId="{33E997EE-9256-F74B-B212-4DE3F827A137}" dt="2021-06-02T09:56:52.417" v="10622" actId="26606"/>
          <ac:spMkLst>
            <pc:docMk/>
            <pc:sldMk cId="2323218691" sldId="316"/>
            <ac:spMk id="33" creationId="{3153C0C7-BA84-429D-A533-F021A955BDB5}"/>
          </ac:spMkLst>
        </pc:spChg>
        <pc:spChg chg="add">
          <ac:chgData name="Nguyen Trung Tin (K. Hau mon truc trang)" userId="87dd5bb8-2954-43c6-b106-d795ade0d11a" providerId="ADAL" clId="{33E997EE-9256-F74B-B212-4DE3F827A137}" dt="2021-06-02T09:56:52.417" v="10622" actId="26606"/>
          <ac:spMkLst>
            <pc:docMk/>
            <pc:sldMk cId="2323218691" sldId="316"/>
            <ac:spMk id="35" creationId="{F20D64EC-C0BF-4228-85C3-76D9D15185BC}"/>
          </ac:spMkLst>
        </pc:spChg>
        <pc:picChg chg="add mod ord">
          <ac:chgData name="Nguyen Trung Tin (K. Hau mon truc trang)" userId="87dd5bb8-2954-43c6-b106-d795ade0d11a" providerId="ADAL" clId="{33E997EE-9256-F74B-B212-4DE3F827A137}" dt="2021-06-02T09:56:52.417" v="10622" actId="26606"/>
          <ac:picMkLst>
            <pc:docMk/>
            <pc:sldMk cId="2323218691" sldId="316"/>
            <ac:picMk id="4" creationId="{B614384A-8C95-4B49-BEA9-ACC76A26C1C1}"/>
          </ac:picMkLst>
        </pc:picChg>
        <pc:picChg chg="add">
          <ac:chgData name="Nguyen Trung Tin (K. Hau mon truc trang)" userId="87dd5bb8-2954-43c6-b106-d795ade0d11a" providerId="ADAL" clId="{33E997EE-9256-F74B-B212-4DE3F827A137}" dt="2021-06-02T09:56:52.417" v="10622" actId="26606"/>
          <ac:picMkLst>
            <pc:docMk/>
            <pc:sldMk cId="2323218691" sldId="316"/>
            <ac:picMk id="9" creationId="{2FA3880A-8D8F-466C-A4A1-F07BCDD3719C}"/>
          </ac:picMkLst>
        </pc:picChg>
        <pc:picChg chg="add">
          <ac:chgData name="Nguyen Trung Tin (K. Hau mon truc trang)" userId="87dd5bb8-2954-43c6-b106-d795ade0d11a" providerId="ADAL" clId="{33E997EE-9256-F74B-B212-4DE3F827A137}" dt="2021-06-02T09:56:52.417" v="10622" actId="26606"/>
          <ac:picMkLst>
            <pc:docMk/>
            <pc:sldMk cId="2323218691" sldId="316"/>
            <ac:picMk id="11" creationId="{3C0A64CB-20A1-4508-B568-284EB04F78EE}"/>
          </ac:picMkLst>
        </pc:picChg>
        <pc:picChg chg="add">
          <ac:chgData name="Nguyen Trung Tin (K. Hau mon truc trang)" userId="87dd5bb8-2954-43c6-b106-d795ade0d11a" providerId="ADAL" clId="{33E997EE-9256-F74B-B212-4DE3F827A137}" dt="2021-06-02T09:56:52.417" v="10622" actId="26606"/>
          <ac:picMkLst>
            <pc:docMk/>
            <pc:sldMk cId="2323218691" sldId="316"/>
            <ac:picMk id="25" creationId="{27F47B0A-40EE-41EA-815D-384670FF1AB0}"/>
          </ac:picMkLst>
        </pc:picChg>
        <pc:picChg chg="add">
          <ac:chgData name="Nguyen Trung Tin (K. Hau mon truc trang)" userId="87dd5bb8-2954-43c6-b106-d795ade0d11a" providerId="ADAL" clId="{33E997EE-9256-F74B-B212-4DE3F827A137}" dt="2021-06-02T09:56:52.417" v="10622" actId="26606"/>
          <ac:picMkLst>
            <pc:docMk/>
            <pc:sldMk cId="2323218691" sldId="316"/>
            <ac:picMk id="27" creationId="{43AC9E88-695B-421A-B3FF-5BC41EF58205}"/>
          </ac:picMkLst>
        </pc:picChg>
      </pc:sldChg>
      <pc:sldChg chg="addSp delSp modSp new mod ord setBg">
        <pc:chgData name="Nguyen Trung Tin (K. Hau mon truc trang)" userId="87dd5bb8-2954-43c6-b106-d795ade0d11a" providerId="ADAL" clId="{33E997EE-9256-F74B-B212-4DE3F827A137}" dt="2021-06-04T07:45:46.657" v="11548" actId="1076"/>
        <pc:sldMkLst>
          <pc:docMk/>
          <pc:sldMk cId="3404473441" sldId="317"/>
        </pc:sldMkLst>
        <pc:spChg chg="mod ord">
          <ac:chgData name="Nguyen Trung Tin (K. Hau mon truc trang)" userId="87dd5bb8-2954-43c6-b106-d795ade0d11a" providerId="ADAL" clId="{33E997EE-9256-F74B-B212-4DE3F827A137}" dt="2021-06-02T12:10:36.403" v="10638" actId="20577"/>
          <ac:spMkLst>
            <pc:docMk/>
            <pc:sldMk cId="3404473441" sldId="317"/>
            <ac:spMk id="2" creationId="{EC5619E9-0D06-B145-9EB4-B23D195D0E91}"/>
          </ac:spMkLst>
        </pc:spChg>
        <pc:spChg chg="add del">
          <ac:chgData name="Nguyen Trung Tin (K. Hau mon truc trang)" userId="87dd5bb8-2954-43c6-b106-d795ade0d11a" providerId="ADAL" clId="{33E997EE-9256-F74B-B212-4DE3F827A137}" dt="2021-06-02T09:55:40.292" v="10619" actId="26606"/>
          <ac:spMkLst>
            <pc:docMk/>
            <pc:sldMk cId="3404473441" sldId="317"/>
            <ac:spMk id="13" creationId="{90FB7BFA-EBDD-467C-B253-EFA700504181}"/>
          </ac:spMkLst>
        </pc:spChg>
        <pc:spChg chg="add del">
          <ac:chgData name="Nguyen Trung Tin (K. Hau mon truc trang)" userId="87dd5bb8-2954-43c6-b106-d795ade0d11a" providerId="ADAL" clId="{33E997EE-9256-F74B-B212-4DE3F827A137}" dt="2021-06-02T09:55:40.292" v="10619" actId="26606"/>
          <ac:spMkLst>
            <pc:docMk/>
            <pc:sldMk cId="3404473441" sldId="317"/>
            <ac:spMk id="15" creationId="{23A9D773-2FA9-4E93-A01A-AEECF93EB47D}"/>
          </ac:spMkLst>
        </pc:spChg>
        <pc:spChg chg="add del">
          <ac:chgData name="Nguyen Trung Tin (K. Hau mon truc trang)" userId="87dd5bb8-2954-43c6-b106-d795ade0d11a" providerId="ADAL" clId="{33E997EE-9256-F74B-B212-4DE3F827A137}" dt="2021-06-02T09:55:40.292" v="10619" actId="26606"/>
          <ac:spMkLst>
            <pc:docMk/>
            <pc:sldMk cId="3404473441" sldId="317"/>
            <ac:spMk id="17" creationId="{694E884E-CFA2-4B31-8157-DA73B884632B}"/>
          </ac:spMkLst>
        </pc:spChg>
        <pc:spChg chg="add del">
          <ac:chgData name="Nguyen Trung Tin (K. Hau mon truc trang)" userId="87dd5bb8-2954-43c6-b106-d795ade0d11a" providerId="ADAL" clId="{33E997EE-9256-F74B-B212-4DE3F827A137}" dt="2021-06-02T09:55:40.292" v="10619" actId="26606"/>
          <ac:spMkLst>
            <pc:docMk/>
            <pc:sldMk cId="3404473441" sldId="317"/>
            <ac:spMk id="19" creationId="{3655E855-74FA-4AD3-B859-2488383A9DAF}"/>
          </ac:spMkLst>
        </pc:spChg>
        <pc:spChg chg="add del">
          <ac:chgData name="Nguyen Trung Tin (K. Hau mon truc trang)" userId="87dd5bb8-2954-43c6-b106-d795ade0d11a" providerId="ADAL" clId="{33E997EE-9256-F74B-B212-4DE3F827A137}" dt="2021-06-02T09:55:40.292" v="10619" actId="26606"/>
          <ac:spMkLst>
            <pc:docMk/>
            <pc:sldMk cId="3404473441" sldId="317"/>
            <ac:spMk id="21" creationId="{2E91CD00-2EAB-4689-A44A-C4687605E1D2}"/>
          </ac:spMkLst>
        </pc:spChg>
        <pc:spChg chg="add del">
          <ac:chgData name="Nguyen Trung Tin (K. Hau mon truc trang)" userId="87dd5bb8-2954-43c6-b106-d795ade0d11a" providerId="ADAL" clId="{33E997EE-9256-F74B-B212-4DE3F827A137}" dt="2021-06-02T09:55:40.292" v="10619" actId="26606"/>
          <ac:spMkLst>
            <pc:docMk/>
            <pc:sldMk cId="3404473441" sldId="317"/>
            <ac:spMk id="23" creationId="{AEA2317B-7449-481C-8F5F-16CF668BC1C4}"/>
          </ac:spMkLst>
        </pc:spChg>
        <pc:spChg chg="add del">
          <ac:chgData name="Nguyen Trung Tin (K. Hau mon truc trang)" userId="87dd5bb8-2954-43c6-b106-d795ade0d11a" providerId="ADAL" clId="{33E997EE-9256-F74B-B212-4DE3F827A137}" dt="2021-06-02T09:55:40.292" v="10619" actId="26606"/>
          <ac:spMkLst>
            <pc:docMk/>
            <pc:sldMk cId="3404473441" sldId="317"/>
            <ac:spMk id="29" creationId="{4C444D64-A661-4D64-B79C-58252877E33E}"/>
          </ac:spMkLst>
        </pc:spChg>
        <pc:spChg chg="add del">
          <ac:chgData name="Nguyen Trung Tin (K. Hau mon truc trang)" userId="87dd5bb8-2954-43c6-b106-d795ade0d11a" providerId="ADAL" clId="{33E997EE-9256-F74B-B212-4DE3F827A137}" dt="2021-06-02T09:55:40.292" v="10619" actId="26606"/>
          <ac:spMkLst>
            <pc:docMk/>
            <pc:sldMk cId="3404473441" sldId="317"/>
            <ac:spMk id="31" creationId="{B35796D3-EF6E-454F-9853-26E8B5B8835D}"/>
          </ac:spMkLst>
        </pc:spChg>
        <pc:spChg chg="add del">
          <ac:chgData name="Nguyen Trung Tin (K. Hau mon truc trang)" userId="87dd5bb8-2954-43c6-b106-d795ade0d11a" providerId="ADAL" clId="{33E997EE-9256-F74B-B212-4DE3F827A137}" dt="2021-06-02T09:55:40.292" v="10619" actId="26606"/>
          <ac:spMkLst>
            <pc:docMk/>
            <pc:sldMk cId="3404473441" sldId="317"/>
            <ac:spMk id="33" creationId="{BB9EF997-62E4-43C7-BEB4-F4E69939E751}"/>
          </ac:spMkLst>
        </pc:spChg>
        <pc:spChg chg="add del">
          <ac:chgData name="Nguyen Trung Tin (K. Hau mon truc trang)" userId="87dd5bb8-2954-43c6-b106-d795ade0d11a" providerId="ADAL" clId="{33E997EE-9256-F74B-B212-4DE3F827A137}" dt="2021-06-02T09:55:40.292" v="10619" actId="26606"/>
          <ac:spMkLst>
            <pc:docMk/>
            <pc:sldMk cId="3404473441" sldId="317"/>
            <ac:spMk id="35" creationId="{E947D78B-FD26-4C89-A7F0-67FD6FB93BBE}"/>
          </ac:spMkLst>
        </pc:spChg>
        <pc:spChg chg="add del">
          <ac:chgData name="Nguyen Trung Tin (K. Hau mon truc trang)" userId="87dd5bb8-2954-43c6-b106-d795ade0d11a" providerId="ADAL" clId="{33E997EE-9256-F74B-B212-4DE3F827A137}" dt="2021-06-02T09:56:29.162" v="10621" actId="26606"/>
          <ac:spMkLst>
            <pc:docMk/>
            <pc:sldMk cId="3404473441" sldId="317"/>
            <ac:spMk id="39" creationId="{90FB7BFA-EBDD-467C-B253-EFA700504181}"/>
          </ac:spMkLst>
        </pc:spChg>
        <pc:spChg chg="add del">
          <ac:chgData name="Nguyen Trung Tin (K. Hau mon truc trang)" userId="87dd5bb8-2954-43c6-b106-d795ade0d11a" providerId="ADAL" clId="{33E997EE-9256-F74B-B212-4DE3F827A137}" dt="2021-06-02T09:56:29.162" v="10621" actId="26606"/>
          <ac:spMkLst>
            <pc:docMk/>
            <pc:sldMk cId="3404473441" sldId="317"/>
            <ac:spMk id="40" creationId="{23A9D773-2FA9-4E93-A01A-AEECF93EB47D}"/>
          </ac:spMkLst>
        </pc:spChg>
        <pc:spChg chg="add del">
          <ac:chgData name="Nguyen Trung Tin (K. Hau mon truc trang)" userId="87dd5bb8-2954-43c6-b106-d795ade0d11a" providerId="ADAL" clId="{33E997EE-9256-F74B-B212-4DE3F827A137}" dt="2021-06-02T09:56:29.162" v="10621" actId="26606"/>
          <ac:spMkLst>
            <pc:docMk/>
            <pc:sldMk cId="3404473441" sldId="317"/>
            <ac:spMk id="41" creationId="{694E884E-CFA2-4B31-8157-DA73B884632B}"/>
          </ac:spMkLst>
        </pc:spChg>
        <pc:spChg chg="add del">
          <ac:chgData name="Nguyen Trung Tin (K. Hau mon truc trang)" userId="87dd5bb8-2954-43c6-b106-d795ade0d11a" providerId="ADAL" clId="{33E997EE-9256-F74B-B212-4DE3F827A137}" dt="2021-06-02T09:56:29.162" v="10621" actId="26606"/>
          <ac:spMkLst>
            <pc:docMk/>
            <pc:sldMk cId="3404473441" sldId="317"/>
            <ac:spMk id="42" creationId="{3655E855-74FA-4AD3-B859-2488383A9DAF}"/>
          </ac:spMkLst>
        </pc:spChg>
        <pc:spChg chg="add del">
          <ac:chgData name="Nguyen Trung Tin (K. Hau mon truc trang)" userId="87dd5bb8-2954-43c6-b106-d795ade0d11a" providerId="ADAL" clId="{33E997EE-9256-F74B-B212-4DE3F827A137}" dt="2021-06-02T09:56:29.162" v="10621" actId="26606"/>
          <ac:spMkLst>
            <pc:docMk/>
            <pc:sldMk cId="3404473441" sldId="317"/>
            <ac:spMk id="43" creationId="{2E91CD00-2EAB-4689-A44A-C4687605E1D2}"/>
          </ac:spMkLst>
        </pc:spChg>
        <pc:spChg chg="add del">
          <ac:chgData name="Nguyen Trung Tin (K. Hau mon truc trang)" userId="87dd5bb8-2954-43c6-b106-d795ade0d11a" providerId="ADAL" clId="{33E997EE-9256-F74B-B212-4DE3F827A137}" dt="2021-06-02T09:56:29.162" v="10621" actId="26606"/>
          <ac:spMkLst>
            <pc:docMk/>
            <pc:sldMk cId="3404473441" sldId="317"/>
            <ac:spMk id="44" creationId="{CE4E23EB-7D1F-4223-8BC1-FB83F69F205D}"/>
          </ac:spMkLst>
        </pc:spChg>
        <pc:spChg chg="add del">
          <ac:chgData name="Nguyen Trung Tin (K. Hau mon truc trang)" userId="87dd5bb8-2954-43c6-b106-d795ade0d11a" providerId="ADAL" clId="{33E997EE-9256-F74B-B212-4DE3F827A137}" dt="2021-06-02T09:56:29.162" v="10621" actId="26606"/>
          <ac:spMkLst>
            <pc:docMk/>
            <pc:sldMk cId="3404473441" sldId="317"/>
            <ac:spMk id="47" creationId="{62E5A367-0F56-4156-A2AE-FAD07299AC02}"/>
          </ac:spMkLst>
        </pc:spChg>
        <pc:spChg chg="add del">
          <ac:chgData name="Nguyen Trung Tin (K. Hau mon truc trang)" userId="87dd5bb8-2954-43c6-b106-d795ade0d11a" providerId="ADAL" clId="{33E997EE-9256-F74B-B212-4DE3F827A137}" dt="2021-06-02T09:56:29.162" v="10621" actId="26606"/>
          <ac:spMkLst>
            <pc:docMk/>
            <pc:sldMk cId="3404473441" sldId="317"/>
            <ac:spMk id="48" creationId="{E1AAEB5E-C547-4C88-B0D8-F24BE79FD128}"/>
          </ac:spMkLst>
        </pc:spChg>
        <pc:spChg chg="add del">
          <ac:chgData name="Nguyen Trung Tin (K. Hau mon truc trang)" userId="87dd5bb8-2954-43c6-b106-d795ade0d11a" providerId="ADAL" clId="{33E997EE-9256-F74B-B212-4DE3F827A137}" dt="2021-06-02T09:56:29.162" v="10621" actId="26606"/>
          <ac:spMkLst>
            <pc:docMk/>
            <pc:sldMk cId="3404473441" sldId="317"/>
            <ac:spMk id="49" creationId="{EB74DCE7-E922-457A-88B0-4299A3DA6871}"/>
          </ac:spMkLst>
        </pc:spChg>
        <pc:spChg chg="add del">
          <ac:chgData name="Nguyen Trung Tin (K. Hau mon truc trang)" userId="87dd5bb8-2954-43c6-b106-d795ade0d11a" providerId="ADAL" clId="{33E997EE-9256-F74B-B212-4DE3F827A137}" dt="2021-06-02T09:56:29.162" v="10621" actId="26606"/>
          <ac:spMkLst>
            <pc:docMk/>
            <pc:sldMk cId="3404473441" sldId="317"/>
            <ac:spMk id="50" creationId="{047B410D-C384-4834-95F7-EFE768C43941}"/>
          </ac:spMkLst>
        </pc:spChg>
        <pc:spChg chg="add del">
          <ac:chgData name="Nguyen Trung Tin (K. Hau mon truc trang)" userId="87dd5bb8-2954-43c6-b106-d795ade0d11a" providerId="ADAL" clId="{33E997EE-9256-F74B-B212-4DE3F827A137}" dt="2021-06-02T12:08:23.908" v="10623" actId="26606"/>
          <ac:spMkLst>
            <pc:docMk/>
            <pc:sldMk cId="3404473441" sldId="317"/>
            <ac:spMk id="59" creationId="{90FB7BFA-EBDD-467C-B253-EFA700504181}"/>
          </ac:spMkLst>
        </pc:spChg>
        <pc:spChg chg="add del">
          <ac:chgData name="Nguyen Trung Tin (K. Hau mon truc trang)" userId="87dd5bb8-2954-43c6-b106-d795ade0d11a" providerId="ADAL" clId="{33E997EE-9256-F74B-B212-4DE3F827A137}" dt="2021-06-02T12:08:23.908" v="10623" actId="26606"/>
          <ac:spMkLst>
            <pc:docMk/>
            <pc:sldMk cId="3404473441" sldId="317"/>
            <ac:spMk id="61" creationId="{23A9D773-2FA9-4E93-A01A-AEECF93EB47D}"/>
          </ac:spMkLst>
        </pc:spChg>
        <pc:spChg chg="add del">
          <ac:chgData name="Nguyen Trung Tin (K. Hau mon truc trang)" userId="87dd5bb8-2954-43c6-b106-d795ade0d11a" providerId="ADAL" clId="{33E997EE-9256-F74B-B212-4DE3F827A137}" dt="2021-06-02T12:08:23.908" v="10623" actId="26606"/>
          <ac:spMkLst>
            <pc:docMk/>
            <pc:sldMk cId="3404473441" sldId="317"/>
            <ac:spMk id="63" creationId="{694E884E-CFA2-4B31-8157-DA73B884632B}"/>
          </ac:spMkLst>
        </pc:spChg>
        <pc:spChg chg="add del">
          <ac:chgData name="Nguyen Trung Tin (K. Hau mon truc trang)" userId="87dd5bb8-2954-43c6-b106-d795ade0d11a" providerId="ADAL" clId="{33E997EE-9256-F74B-B212-4DE3F827A137}" dt="2021-06-02T12:08:23.908" v="10623" actId="26606"/>
          <ac:spMkLst>
            <pc:docMk/>
            <pc:sldMk cId="3404473441" sldId="317"/>
            <ac:spMk id="65" creationId="{3655E855-74FA-4AD3-B859-2488383A9DAF}"/>
          </ac:spMkLst>
        </pc:spChg>
        <pc:spChg chg="add del">
          <ac:chgData name="Nguyen Trung Tin (K. Hau mon truc trang)" userId="87dd5bb8-2954-43c6-b106-d795ade0d11a" providerId="ADAL" clId="{33E997EE-9256-F74B-B212-4DE3F827A137}" dt="2021-06-02T12:08:23.908" v="10623" actId="26606"/>
          <ac:spMkLst>
            <pc:docMk/>
            <pc:sldMk cId="3404473441" sldId="317"/>
            <ac:spMk id="67" creationId="{2E91CD00-2EAB-4689-A44A-C4687605E1D2}"/>
          </ac:spMkLst>
        </pc:spChg>
        <pc:spChg chg="add del">
          <ac:chgData name="Nguyen Trung Tin (K. Hau mon truc trang)" userId="87dd5bb8-2954-43c6-b106-d795ade0d11a" providerId="ADAL" clId="{33E997EE-9256-F74B-B212-4DE3F827A137}" dt="2021-06-02T12:08:23.908" v="10623" actId="26606"/>
          <ac:spMkLst>
            <pc:docMk/>
            <pc:sldMk cId="3404473441" sldId="317"/>
            <ac:spMk id="69" creationId="{AEA2317B-7449-481C-8F5F-16CF668BC1C4}"/>
          </ac:spMkLst>
        </pc:spChg>
        <pc:spChg chg="add del">
          <ac:chgData name="Nguyen Trung Tin (K. Hau mon truc trang)" userId="87dd5bb8-2954-43c6-b106-d795ade0d11a" providerId="ADAL" clId="{33E997EE-9256-F74B-B212-4DE3F827A137}" dt="2021-06-02T12:08:23.908" v="10623" actId="26606"/>
          <ac:spMkLst>
            <pc:docMk/>
            <pc:sldMk cId="3404473441" sldId="317"/>
            <ac:spMk id="75" creationId="{4C444D64-A661-4D64-B79C-58252877E33E}"/>
          </ac:spMkLst>
        </pc:spChg>
        <pc:spChg chg="add del">
          <ac:chgData name="Nguyen Trung Tin (K. Hau mon truc trang)" userId="87dd5bb8-2954-43c6-b106-d795ade0d11a" providerId="ADAL" clId="{33E997EE-9256-F74B-B212-4DE3F827A137}" dt="2021-06-02T12:08:23.908" v="10623" actId="26606"/>
          <ac:spMkLst>
            <pc:docMk/>
            <pc:sldMk cId="3404473441" sldId="317"/>
            <ac:spMk id="77" creationId="{B35796D3-EF6E-454F-9853-26E8B5B8835D}"/>
          </ac:spMkLst>
        </pc:spChg>
        <pc:spChg chg="add del">
          <ac:chgData name="Nguyen Trung Tin (K. Hau mon truc trang)" userId="87dd5bb8-2954-43c6-b106-d795ade0d11a" providerId="ADAL" clId="{33E997EE-9256-F74B-B212-4DE3F827A137}" dt="2021-06-02T12:08:23.908" v="10623" actId="26606"/>
          <ac:spMkLst>
            <pc:docMk/>
            <pc:sldMk cId="3404473441" sldId="317"/>
            <ac:spMk id="79" creationId="{BB9EF997-62E4-43C7-BEB4-F4E69939E751}"/>
          </ac:spMkLst>
        </pc:spChg>
        <pc:spChg chg="add del">
          <ac:chgData name="Nguyen Trung Tin (K. Hau mon truc trang)" userId="87dd5bb8-2954-43c6-b106-d795ade0d11a" providerId="ADAL" clId="{33E997EE-9256-F74B-B212-4DE3F827A137}" dt="2021-06-02T12:08:23.908" v="10623" actId="26606"/>
          <ac:spMkLst>
            <pc:docMk/>
            <pc:sldMk cId="3404473441" sldId="317"/>
            <ac:spMk id="81" creationId="{E947D78B-FD26-4C89-A7F0-67FD6FB93BBE}"/>
          </ac:spMkLst>
        </pc:spChg>
        <pc:spChg chg="add del">
          <ac:chgData name="Nguyen Trung Tin (K. Hau mon truc trang)" userId="87dd5bb8-2954-43c6-b106-d795ade0d11a" providerId="ADAL" clId="{33E997EE-9256-F74B-B212-4DE3F827A137}" dt="2021-06-02T12:10:28.072" v="10637" actId="26606"/>
          <ac:spMkLst>
            <pc:docMk/>
            <pc:sldMk cId="3404473441" sldId="317"/>
            <ac:spMk id="90" creationId="{90FB7BFA-EBDD-467C-B253-EFA700504181}"/>
          </ac:spMkLst>
        </pc:spChg>
        <pc:spChg chg="add del">
          <ac:chgData name="Nguyen Trung Tin (K. Hau mon truc trang)" userId="87dd5bb8-2954-43c6-b106-d795ade0d11a" providerId="ADAL" clId="{33E997EE-9256-F74B-B212-4DE3F827A137}" dt="2021-06-02T12:10:28.072" v="10637" actId="26606"/>
          <ac:spMkLst>
            <pc:docMk/>
            <pc:sldMk cId="3404473441" sldId="317"/>
            <ac:spMk id="92" creationId="{23A9D773-2FA9-4E93-A01A-AEECF93EB47D}"/>
          </ac:spMkLst>
        </pc:spChg>
        <pc:spChg chg="add del">
          <ac:chgData name="Nguyen Trung Tin (K. Hau mon truc trang)" userId="87dd5bb8-2954-43c6-b106-d795ade0d11a" providerId="ADAL" clId="{33E997EE-9256-F74B-B212-4DE3F827A137}" dt="2021-06-02T12:10:28.072" v="10637" actId="26606"/>
          <ac:spMkLst>
            <pc:docMk/>
            <pc:sldMk cId="3404473441" sldId="317"/>
            <ac:spMk id="94" creationId="{694E884E-CFA2-4B31-8157-DA73B884632B}"/>
          </ac:spMkLst>
        </pc:spChg>
        <pc:spChg chg="add del">
          <ac:chgData name="Nguyen Trung Tin (K. Hau mon truc trang)" userId="87dd5bb8-2954-43c6-b106-d795ade0d11a" providerId="ADAL" clId="{33E997EE-9256-F74B-B212-4DE3F827A137}" dt="2021-06-02T12:10:28.072" v="10637" actId="26606"/>
          <ac:spMkLst>
            <pc:docMk/>
            <pc:sldMk cId="3404473441" sldId="317"/>
            <ac:spMk id="96" creationId="{3655E855-74FA-4AD3-B859-2488383A9DAF}"/>
          </ac:spMkLst>
        </pc:spChg>
        <pc:spChg chg="add del">
          <ac:chgData name="Nguyen Trung Tin (K. Hau mon truc trang)" userId="87dd5bb8-2954-43c6-b106-d795ade0d11a" providerId="ADAL" clId="{33E997EE-9256-F74B-B212-4DE3F827A137}" dt="2021-06-02T12:10:28.072" v="10637" actId="26606"/>
          <ac:spMkLst>
            <pc:docMk/>
            <pc:sldMk cId="3404473441" sldId="317"/>
            <ac:spMk id="98" creationId="{2E91CD00-2EAB-4689-A44A-C4687605E1D2}"/>
          </ac:spMkLst>
        </pc:spChg>
        <pc:spChg chg="add del">
          <ac:chgData name="Nguyen Trung Tin (K. Hau mon truc trang)" userId="87dd5bb8-2954-43c6-b106-d795ade0d11a" providerId="ADAL" clId="{33E997EE-9256-F74B-B212-4DE3F827A137}" dt="2021-06-02T12:10:28.072" v="10637" actId="26606"/>
          <ac:spMkLst>
            <pc:docMk/>
            <pc:sldMk cId="3404473441" sldId="317"/>
            <ac:spMk id="100" creationId="{CE4E23EB-7D1F-4223-8BC1-FB83F69F205D}"/>
          </ac:spMkLst>
        </pc:spChg>
        <pc:spChg chg="add del">
          <ac:chgData name="Nguyen Trung Tin (K. Hau mon truc trang)" userId="87dd5bb8-2954-43c6-b106-d795ade0d11a" providerId="ADAL" clId="{33E997EE-9256-F74B-B212-4DE3F827A137}" dt="2021-06-02T12:10:28.072" v="10637" actId="26606"/>
          <ac:spMkLst>
            <pc:docMk/>
            <pc:sldMk cId="3404473441" sldId="317"/>
            <ac:spMk id="106" creationId="{62E5A367-0F56-4156-A2AE-FAD07299AC02}"/>
          </ac:spMkLst>
        </pc:spChg>
        <pc:spChg chg="add del">
          <ac:chgData name="Nguyen Trung Tin (K. Hau mon truc trang)" userId="87dd5bb8-2954-43c6-b106-d795ade0d11a" providerId="ADAL" clId="{33E997EE-9256-F74B-B212-4DE3F827A137}" dt="2021-06-02T12:10:28.072" v="10637" actId="26606"/>
          <ac:spMkLst>
            <pc:docMk/>
            <pc:sldMk cId="3404473441" sldId="317"/>
            <ac:spMk id="108" creationId="{E1AAEB5E-C547-4C88-B0D8-F24BE79FD128}"/>
          </ac:spMkLst>
        </pc:spChg>
        <pc:spChg chg="add del">
          <ac:chgData name="Nguyen Trung Tin (K. Hau mon truc trang)" userId="87dd5bb8-2954-43c6-b106-d795ade0d11a" providerId="ADAL" clId="{33E997EE-9256-F74B-B212-4DE3F827A137}" dt="2021-06-02T12:10:28.072" v="10637" actId="26606"/>
          <ac:spMkLst>
            <pc:docMk/>
            <pc:sldMk cId="3404473441" sldId="317"/>
            <ac:spMk id="110" creationId="{EB74DCE7-E922-457A-88B0-4299A3DA6871}"/>
          </ac:spMkLst>
        </pc:spChg>
        <pc:spChg chg="add del">
          <ac:chgData name="Nguyen Trung Tin (K. Hau mon truc trang)" userId="87dd5bb8-2954-43c6-b106-d795ade0d11a" providerId="ADAL" clId="{33E997EE-9256-F74B-B212-4DE3F827A137}" dt="2021-06-02T12:10:28.072" v="10637" actId="26606"/>
          <ac:spMkLst>
            <pc:docMk/>
            <pc:sldMk cId="3404473441" sldId="317"/>
            <ac:spMk id="112" creationId="{047B410D-C384-4834-95F7-EFE768C43941}"/>
          </ac:spMkLst>
        </pc:spChg>
        <pc:spChg chg="add">
          <ac:chgData name="Nguyen Trung Tin (K. Hau mon truc trang)" userId="87dd5bb8-2954-43c6-b106-d795ade0d11a" providerId="ADAL" clId="{33E997EE-9256-F74B-B212-4DE3F827A137}" dt="2021-06-02T12:10:28.072" v="10637" actId="26606"/>
          <ac:spMkLst>
            <pc:docMk/>
            <pc:sldMk cId="3404473441" sldId="317"/>
            <ac:spMk id="121" creationId="{8DA14841-53A4-4935-BE65-C8373B8A6D06}"/>
          </ac:spMkLst>
        </pc:spChg>
        <pc:spChg chg="add">
          <ac:chgData name="Nguyen Trung Tin (K. Hau mon truc trang)" userId="87dd5bb8-2954-43c6-b106-d795ade0d11a" providerId="ADAL" clId="{33E997EE-9256-F74B-B212-4DE3F827A137}" dt="2021-06-02T12:10:28.072" v="10637" actId="26606"/>
          <ac:spMkLst>
            <pc:docMk/>
            <pc:sldMk cId="3404473441" sldId="317"/>
            <ac:spMk id="123" creationId="{9877C2CF-B2DD-41C8-8B5E-152673376B41}"/>
          </ac:spMkLst>
        </pc:spChg>
        <pc:spChg chg="add">
          <ac:chgData name="Nguyen Trung Tin (K. Hau mon truc trang)" userId="87dd5bb8-2954-43c6-b106-d795ade0d11a" providerId="ADAL" clId="{33E997EE-9256-F74B-B212-4DE3F827A137}" dt="2021-06-02T12:10:28.072" v="10637" actId="26606"/>
          <ac:spMkLst>
            <pc:docMk/>
            <pc:sldMk cId="3404473441" sldId="317"/>
            <ac:spMk id="125" creationId="{D377EE36-E59D-4778-8F99-4B470DA4A306}"/>
          </ac:spMkLst>
        </pc:spChg>
        <pc:spChg chg="add">
          <ac:chgData name="Nguyen Trung Tin (K. Hau mon truc trang)" userId="87dd5bb8-2954-43c6-b106-d795ade0d11a" providerId="ADAL" clId="{33E997EE-9256-F74B-B212-4DE3F827A137}" dt="2021-06-02T12:10:28.072" v="10637" actId="26606"/>
          <ac:spMkLst>
            <pc:docMk/>
            <pc:sldMk cId="3404473441" sldId="317"/>
            <ac:spMk id="127" creationId="{2586C6C5-47AF-450A-932D-880EF823E596}"/>
          </ac:spMkLst>
        </pc:spChg>
        <pc:spChg chg="add">
          <ac:chgData name="Nguyen Trung Tin (K. Hau mon truc trang)" userId="87dd5bb8-2954-43c6-b106-d795ade0d11a" providerId="ADAL" clId="{33E997EE-9256-F74B-B212-4DE3F827A137}" dt="2021-06-02T12:10:28.072" v="10637" actId="26606"/>
          <ac:spMkLst>
            <pc:docMk/>
            <pc:sldMk cId="3404473441" sldId="317"/>
            <ac:spMk id="129" creationId="{A587901A-AA64-4940-9803-F67677851150}"/>
          </ac:spMkLst>
        </pc:spChg>
        <pc:spChg chg="add">
          <ac:chgData name="Nguyen Trung Tin (K. Hau mon truc trang)" userId="87dd5bb8-2954-43c6-b106-d795ade0d11a" providerId="ADAL" clId="{33E997EE-9256-F74B-B212-4DE3F827A137}" dt="2021-06-02T12:10:28.072" v="10637" actId="26606"/>
          <ac:spMkLst>
            <pc:docMk/>
            <pc:sldMk cId="3404473441" sldId="317"/>
            <ac:spMk id="131" creationId="{CC393EB0-C44D-41D2-BEF6-291E434068C0}"/>
          </ac:spMkLst>
        </pc:spChg>
        <pc:spChg chg="add">
          <ac:chgData name="Nguyen Trung Tin (K. Hau mon truc trang)" userId="87dd5bb8-2954-43c6-b106-d795ade0d11a" providerId="ADAL" clId="{33E997EE-9256-F74B-B212-4DE3F827A137}" dt="2021-06-02T12:10:28.072" v="10637" actId="26606"/>
          <ac:spMkLst>
            <pc:docMk/>
            <pc:sldMk cId="3404473441" sldId="317"/>
            <ac:spMk id="137" creationId="{C5A7D586-7678-4F41-A289-1F83BB95FD13}"/>
          </ac:spMkLst>
        </pc:spChg>
        <pc:spChg chg="add">
          <ac:chgData name="Nguyen Trung Tin (K. Hau mon truc trang)" userId="87dd5bb8-2954-43c6-b106-d795ade0d11a" providerId="ADAL" clId="{33E997EE-9256-F74B-B212-4DE3F827A137}" dt="2021-06-02T12:10:28.072" v="10637" actId="26606"/>
          <ac:spMkLst>
            <pc:docMk/>
            <pc:sldMk cId="3404473441" sldId="317"/>
            <ac:spMk id="139" creationId="{F88A7F60-B102-433E-BE45-95BBC5828175}"/>
          </ac:spMkLst>
        </pc:spChg>
        <pc:spChg chg="add">
          <ac:chgData name="Nguyen Trung Tin (K. Hau mon truc trang)" userId="87dd5bb8-2954-43c6-b106-d795ade0d11a" providerId="ADAL" clId="{33E997EE-9256-F74B-B212-4DE3F827A137}" dt="2021-06-02T12:10:28.072" v="10637" actId="26606"/>
          <ac:spMkLst>
            <pc:docMk/>
            <pc:sldMk cId="3404473441" sldId="317"/>
            <ac:spMk id="141" creationId="{3153C0C7-BA84-429D-A533-F021A955BDB5}"/>
          </ac:spMkLst>
        </pc:spChg>
        <pc:spChg chg="add">
          <ac:chgData name="Nguyen Trung Tin (K. Hau mon truc trang)" userId="87dd5bb8-2954-43c6-b106-d795ade0d11a" providerId="ADAL" clId="{33E997EE-9256-F74B-B212-4DE3F827A137}" dt="2021-06-02T12:10:28.072" v="10637" actId="26606"/>
          <ac:spMkLst>
            <pc:docMk/>
            <pc:sldMk cId="3404473441" sldId="317"/>
            <ac:spMk id="143" creationId="{F20D64EC-C0BF-4228-85C3-76D9D15185BC}"/>
          </ac:spMkLst>
        </pc:spChg>
        <pc:picChg chg="add mod">
          <ac:chgData name="Nguyen Trung Tin (K. Hau mon truc trang)" userId="87dd5bb8-2954-43c6-b106-d795ade0d11a" providerId="ADAL" clId="{33E997EE-9256-F74B-B212-4DE3F827A137}" dt="2021-06-02T12:10:28.072" v="10637" actId="26606"/>
          <ac:picMkLst>
            <pc:docMk/>
            <pc:sldMk cId="3404473441" sldId="317"/>
            <ac:picMk id="3" creationId="{3F5F3198-8980-1F43-A472-4141A53A3347}"/>
          </ac:picMkLst>
        </pc:picChg>
        <pc:picChg chg="add del mod">
          <ac:chgData name="Nguyen Trung Tin (K. Hau mon truc trang)" userId="87dd5bb8-2954-43c6-b106-d795ade0d11a" providerId="ADAL" clId="{33E997EE-9256-F74B-B212-4DE3F827A137}" dt="2021-06-02T12:09:54.707" v="10633" actId="21"/>
          <ac:picMkLst>
            <pc:docMk/>
            <pc:sldMk cId="3404473441" sldId="317"/>
            <ac:picMk id="4" creationId="{639669D4-29E5-3F43-A737-17BA2BC0619D}"/>
          </ac:picMkLst>
        </pc:picChg>
        <pc:picChg chg="add del">
          <ac:chgData name="Nguyen Trung Tin (K. Hau mon truc trang)" userId="87dd5bb8-2954-43c6-b106-d795ade0d11a" providerId="ADAL" clId="{33E997EE-9256-F74B-B212-4DE3F827A137}" dt="2021-06-02T09:55:40.292" v="10619" actId="26606"/>
          <ac:picMkLst>
            <pc:docMk/>
            <pc:sldMk cId="3404473441" sldId="317"/>
            <ac:picMk id="9" creationId="{B1395C1E-2648-4FFC-AC7C-2C170835181E}"/>
          </ac:picMkLst>
        </pc:picChg>
        <pc:picChg chg="add del">
          <ac:chgData name="Nguyen Trung Tin (K. Hau mon truc trang)" userId="87dd5bb8-2954-43c6-b106-d795ade0d11a" providerId="ADAL" clId="{33E997EE-9256-F74B-B212-4DE3F827A137}" dt="2021-06-02T09:55:40.292" v="10619" actId="26606"/>
          <ac:picMkLst>
            <pc:docMk/>
            <pc:sldMk cId="3404473441" sldId="317"/>
            <ac:picMk id="11" creationId="{1C7379FE-10D6-4FEA-BEA3-5E2034A44C82}"/>
          </ac:picMkLst>
        </pc:picChg>
        <pc:picChg chg="add del">
          <ac:chgData name="Nguyen Trung Tin (K. Hau mon truc trang)" userId="87dd5bb8-2954-43c6-b106-d795ade0d11a" providerId="ADAL" clId="{33E997EE-9256-F74B-B212-4DE3F827A137}" dt="2021-06-02T09:55:40.292" v="10619" actId="26606"/>
          <ac:picMkLst>
            <pc:docMk/>
            <pc:sldMk cId="3404473441" sldId="317"/>
            <ac:picMk id="25" creationId="{35A91E71-D6A4-47F9-B3DD-D3B0A71DB2FE}"/>
          </ac:picMkLst>
        </pc:picChg>
        <pc:picChg chg="add del">
          <ac:chgData name="Nguyen Trung Tin (K. Hau mon truc trang)" userId="87dd5bb8-2954-43c6-b106-d795ade0d11a" providerId="ADAL" clId="{33E997EE-9256-F74B-B212-4DE3F827A137}" dt="2021-06-02T09:55:40.292" v="10619" actId="26606"/>
          <ac:picMkLst>
            <pc:docMk/>
            <pc:sldMk cId="3404473441" sldId="317"/>
            <ac:picMk id="27" creationId="{A0921D2B-ED27-49DD-AEDA-6CF2D26F49A0}"/>
          </ac:picMkLst>
        </pc:picChg>
        <pc:picChg chg="add del">
          <ac:chgData name="Nguyen Trung Tin (K. Hau mon truc trang)" userId="87dd5bb8-2954-43c6-b106-d795ade0d11a" providerId="ADAL" clId="{33E997EE-9256-F74B-B212-4DE3F827A137}" dt="2021-06-02T09:56:29.162" v="10621" actId="26606"/>
          <ac:picMkLst>
            <pc:docMk/>
            <pc:sldMk cId="3404473441" sldId="317"/>
            <ac:picMk id="37" creationId="{B1395C1E-2648-4FFC-AC7C-2C170835181E}"/>
          </ac:picMkLst>
        </pc:picChg>
        <pc:picChg chg="add del">
          <ac:chgData name="Nguyen Trung Tin (K. Hau mon truc trang)" userId="87dd5bb8-2954-43c6-b106-d795ade0d11a" providerId="ADAL" clId="{33E997EE-9256-F74B-B212-4DE3F827A137}" dt="2021-06-02T09:56:29.162" v="10621" actId="26606"/>
          <ac:picMkLst>
            <pc:docMk/>
            <pc:sldMk cId="3404473441" sldId="317"/>
            <ac:picMk id="38" creationId="{1C7379FE-10D6-4FEA-BEA3-5E2034A44C82}"/>
          </ac:picMkLst>
        </pc:picChg>
        <pc:picChg chg="add del">
          <ac:chgData name="Nguyen Trung Tin (K. Hau mon truc trang)" userId="87dd5bb8-2954-43c6-b106-d795ade0d11a" providerId="ADAL" clId="{33E997EE-9256-F74B-B212-4DE3F827A137}" dt="2021-06-02T09:56:29.162" v="10621" actId="26606"/>
          <ac:picMkLst>
            <pc:docMk/>
            <pc:sldMk cId="3404473441" sldId="317"/>
            <ac:picMk id="45" creationId="{B2698634-69E1-4F09-BCF7-366A5A5C4F5F}"/>
          </ac:picMkLst>
        </pc:picChg>
        <pc:picChg chg="add del">
          <ac:chgData name="Nguyen Trung Tin (K. Hau mon truc trang)" userId="87dd5bb8-2954-43c6-b106-d795ade0d11a" providerId="ADAL" clId="{33E997EE-9256-F74B-B212-4DE3F827A137}" dt="2021-06-02T09:56:29.162" v="10621" actId="26606"/>
          <ac:picMkLst>
            <pc:docMk/>
            <pc:sldMk cId="3404473441" sldId="317"/>
            <ac:picMk id="46" creationId="{3675C6A3-66C2-4CB7-AC7E-F274B7277EEC}"/>
          </ac:picMkLst>
        </pc:picChg>
        <pc:picChg chg="add del">
          <ac:chgData name="Nguyen Trung Tin (K. Hau mon truc trang)" userId="87dd5bb8-2954-43c6-b106-d795ade0d11a" providerId="ADAL" clId="{33E997EE-9256-F74B-B212-4DE3F827A137}" dt="2021-06-02T12:08:23.908" v="10623" actId="26606"/>
          <ac:picMkLst>
            <pc:docMk/>
            <pc:sldMk cId="3404473441" sldId="317"/>
            <ac:picMk id="55" creationId="{B1395C1E-2648-4FFC-AC7C-2C170835181E}"/>
          </ac:picMkLst>
        </pc:picChg>
        <pc:picChg chg="add del">
          <ac:chgData name="Nguyen Trung Tin (K. Hau mon truc trang)" userId="87dd5bb8-2954-43c6-b106-d795ade0d11a" providerId="ADAL" clId="{33E997EE-9256-F74B-B212-4DE3F827A137}" dt="2021-06-02T12:08:23.908" v="10623" actId="26606"/>
          <ac:picMkLst>
            <pc:docMk/>
            <pc:sldMk cId="3404473441" sldId="317"/>
            <ac:picMk id="57" creationId="{1C7379FE-10D6-4FEA-BEA3-5E2034A44C82}"/>
          </ac:picMkLst>
        </pc:picChg>
        <pc:picChg chg="add del">
          <ac:chgData name="Nguyen Trung Tin (K. Hau mon truc trang)" userId="87dd5bb8-2954-43c6-b106-d795ade0d11a" providerId="ADAL" clId="{33E997EE-9256-F74B-B212-4DE3F827A137}" dt="2021-06-02T12:08:23.908" v="10623" actId="26606"/>
          <ac:picMkLst>
            <pc:docMk/>
            <pc:sldMk cId="3404473441" sldId="317"/>
            <ac:picMk id="71" creationId="{35A91E71-D6A4-47F9-B3DD-D3B0A71DB2FE}"/>
          </ac:picMkLst>
        </pc:picChg>
        <pc:picChg chg="add del">
          <ac:chgData name="Nguyen Trung Tin (K. Hau mon truc trang)" userId="87dd5bb8-2954-43c6-b106-d795ade0d11a" providerId="ADAL" clId="{33E997EE-9256-F74B-B212-4DE3F827A137}" dt="2021-06-02T12:08:23.908" v="10623" actId="26606"/>
          <ac:picMkLst>
            <pc:docMk/>
            <pc:sldMk cId="3404473441" sldId="317"/>
            <ac:picMk id="73" creationId="{A0921D2B-ED27-49DD-AEDA-6CF2D26F49A0}"/>
          </ac:picMkLst>
        </pc:picChg>
        <pc:picChg chg="add del">
          <ac:chgData name="Nguyen Trung Tin (K. Hau mon truc trang)" userId="87dd5bb8-2954-43c6-b106-d795ade0d11a" providerId="ADAL" clId="{33E997EE-9256-F74B-B212-4DE3F827A137}" dt="2021-06-02T12:10:28.072" v="10637" actId="26606"/>
          <ac:picMkLst>
            <pc:docMk/>
            <pc:sldMk cId="3404473441" sldId="317"/>
            <ac:picMk id="86" creationId="{B1395C1E-2648-4FFC-AC7C-2C170835181E}"/>
          </ac:picMkLst>
        </pc:picChg>
        <pc:picChg chg="add del">
          <ac:chgData name="Nguyen Trung Tin (K. Hau mon truc trang)" userId="87dd5bb8-2954-43c6-b106-d795ade0d11a" providerId="ADAL" clId="{33E997EE-9256-F74B-B212-4DE3F827A137}" dt="2021-06-02T12:10:28.072" v="10637" actId="26606"/>
          <ac:picMkLst>
            <pc:docMk/>
            <pc:sldMk cId="3404473441" sldId="317"/>
            <ac:picMk id="88" creationId="{1C7379FE-10D6-4FEA-BEA3-5E2034A44C82}"/>
          </ac:picMkLst>
        </pc:picChg>
        <pc:picChg chg="add del">
          <ac:chgData name="Nguyen Trung Tin (K. Hau mon truc trang)" userId="87dd5bb8-2954-43c6-b106-d795ade0d11a" providerId="ADAL" clId="{33E997EE-9256-F74B-B212-4DE3F827A137}" dt="2021-06-02T12:10:28.072" v="10637" actId="26606"/>
          <ac:picMkLst>
            <pc:docMk/>
            <pc:sldMk cId="3404473441" sldId="317"/>
            <ac:picMk id="102" creationId="{B2698634-69E1-4F09-BCF7-366A5A5C4F5F}"/>
          </ac:picMkLst>
        </pc:picChg>
        <pc:picChg chg="add del">
          <ac:chgData name="Nguyen Trung Tin (K. Hau mon truc trang)" userId="87dd5bb8-2954-43c6-b106-d795ade0d11a" providerId="ADAL" clId="{33E997EE-9256-F74B-B212-4DE3F827A137}" dt="2021-06-02T12:10:28.072" v="10637" actId="26606"/>
          <ac:picMkLst>
            <pc:docMk/>
            <pc:sldMk cId="3404473441" sldId="317"/>
            <ac:picMk id="104" creationId="{3675C6A3-66C2-4CB7-AC7E-F274B7277EEC}"/>
          </ac:picMkLst>
        </pc:picChg>
        <pc:picChg chg="add">
          <ac:chgData name="Nguyen Trung Tin (K. Hau mon truc trang)" userId="87dd5bb8-2954-43c6-b106-d795ade0d11a" providerId="ADAL" clId="{33E997EE-9256-F74B-B212-4DE3F827A137}" dt="2021-06-02T12:10:28.072" v="10637" actId="26606"/>
          <ac:picMkLst>
            <pc:docMk/>
            <pc:sldMk cId="3404473441" sldId="317"/>
            <ac:picMk id="117" creationId="{2FA3880A-8D8F-466C-A4A1-F07BCDD3719C}"/>
          </ac:picMkLst>
        </pc:picChg>
        <pc:picChg chg="add">
          <ac:chgData name="Nguyen Trung Tin (K. Hau mon truc trang)" userId="87dd5bb8-2954-43c6-b106-d795ade0d11a" providerId="ADAL" clId="{33E997EE-9256-F74B-B212-4DE3F827A137}" dt="2021-06-02T12:10:28.072" v="10637" actId="26606"/>
          <ac:picMkLst>
            <pc:docMk/>
            <pc:sldMk cId="3404473441" sldId="317"/>
            <ac:picMk id="119" creationId="{3C0A64CB-20A1-4508-B568-284EB04F78EE}"/>
          </ac:picMkLst>
        </pc:picChg>
        <pc:picChg chg="add">
          <ac:chgData name="Nguyen Trung Tin (K. Hau mon truc trang)" userId="87dd5bb8-2954-43c6-b106-d795ade0d11a" providerId="ADAL" clId="{33E997EE-9256-F74B-B212-4DE3F827A137}" dt="2021-06-02T12:10:28.072" v="10637" actId="26606"/>
          <ac:picMkLst>
            <pc:docMk/>
            <pc:sldMk cId="3404473441" sldId="317"/>
            <ac:picMk id="133" creationId="{27F47B0A-40EE-41EA-815D-384670FF1AB0}"/>
          </ac:picMkLst>
        </pc:picChg>
        <pc:picChg chg="add">
          <ac:chgData name="Nguyen Trung Tin (K. Hau mon truc trang)" userId="87dd5bb8-2954-43c6-b106-d795ade0d11a" providerId="ADAL" clId="{33E997EE-9256-F74B-B212-4DE3F827A137}" dt="2021-06-02T12:10:28.072" v="10637" actId="26606"/>
          <ac:picMkLst>
            <pc:docMk/>
            <pc:sldMk cId="3404473441" sldId="317"/>
            <ac:picMk id="135" creationId="{43AC9E88-695B-421A-B3FF-5BC41EF58205}"/>
          </ac:picMkLst>
        </pc:picChg>
      </pc:sldChg>
      <pc:sldChg chg="addSp delSp modSp new mod ord setBg modClrScheme delDesignElem chgLayout">
        <pc:chgData name="Nguyen Trung Tin (K. Hau mon truc trang)" userId="87dd5bb8-2954-43c6-b106-d795ade0d11a" providerId="ADAL" clId="{33E997EE-9256-F74B-B212-4DE3F827A137}" dt="2021-06-04T07:47:57.329" v="11562" actId="1076"/>
        <pc:sldMkLst>
          <pc:docMk/>
          <pc:sldMk cId="4108308517" sldId="318"/>
        </pc:sldMkLst>
        <pc:spChg chg="del">
          <ac:chgData name="Nguyen Trung Tin (K. Hau mon truc trang)" userId="87dd5bb8-2954-43c6-b106-d795ade0d11a" providerId="ADAL" clId="{33E997EE-9256-F74B-B212-4DE3F827A137}" dt="2021-06-02T12:10:48.355" v="10639" actId="22"/>
          <ac:spMkLst>
            <pc:docMk/>
            <pc:sldMk cId="4108308517" sldId="318"/>
            <ac:spMk id="2" creationId="{50BE694A-1664-4E4C-9B82-E749D51F5EA6}"/>
          </ac:spMkLst>
        </pc:spChg>
        <pc:spChg chg="add mod ord">
          <ac:chgData name="Nguyen Trung Tin (K. Hau mon truc trang)" userId="87dd5bb8-2954-43c6-b106-d795ade0d11a" providerId="ADAL" clId="{33E997EE-9256-F74B-B212-4DE3F827A137}" dt="2021-06-04T07:47:57.329" v="11562" actId="1076"/>
          <ac:spMkLst>
            <pc:docMk/>
            <pc:sldMk cId="4108308517" sldId="318"/>
            <ac:spMk id="7" creationId="{1B892F62-B2F9-BC49-A2BF-833E576E5498}"/>
          </ac:spMkLst>
        </pc:spChg>
        <pc:spChg chg="add del">
          <ac:chgData name="Nguyen Trung Tin (K. Hau mon truc trang)" userId="87dd5bb8-2954-43c6-b106-d795ade0d11a" providerId="ADAL" clId="{33E997EE-9256-F74B-B212-4DE3F827A137}" dt="2021-06-02T12:11:28.458" v="10643" actId="26606"/>
          <ac:spMkLst>
            <pc:docMk/>
            <pc:sldMk cId="4108308517" sldId="318"/>
            <ac:spMk id="16" creationId="{4C790028-99AE-4AE4-8269-9913E2D50625}"/>
          </ac:spMkLst>
        </pc:spChg>
        <pc:spChg chg="add del">
          <ac:chgData name="Nguyen Trung Tin (K. Hau mon truc trang)" userId="87dd5bb8-2954-43c6-b106-d795ade0d11a" providerId="ADAL" clId="{33E997EE-9256-F74B-B212-4DE3F827A137}" dt="2021-06-02T12:11:28.458" v="10643" actId="26606"/>
          <ac:spMkLst>
            <pc:docMk/>
            <pc:sldMk cId="4108308517" sldId="318"/>
            <ac:spMk id="18" creationId="{06936A2A-FE08-4EE0-A409-3EF3FA2448DE}"/>
          </ac:spMkLst>
        </pc:spChg>
        <pc:spChg chg="add del">
          <ac:chgData name="Nguyen Trung Tin (K. Hau mon truc trang)" userId="87dd5bb8-2954-43c6-b106-d795ade0d11a" providerId="ADAL" clId="{33E997EE-9256-F74B-B212-4DE3F827A137}" dt="2021-06-02T12:11:28.458" v="10643" actId="26606"/>
          <ac:spMkLst>
            <pc:docMk/>
            <pc:sldMk cId="4108308517" sldId="318"/>
            <ac:spMk id="20" creationId="{BAF0407B-48CB-4C05-B0D7-7A69A0D407F1}"/>
          </ac:spMkLst>
        </pc:spChg>
        <pc:spChg chg="add del">
          <ac:chgData name="Nguyen Trung Tin (K. Hau mon truc trang)" userId="87dd5bb8-2954-43c6-b106-d795ade0d11a" providerId="ADAL" clId="{33E997EE-9256-F74B-B212-4DE3F827A137}" dt="2021-06-02T12:11:28.458" v="10643" actId="26606"/>
          <ac:spMkLst>
            <pc:docMk/>
            <pc:sldMk cId="4108308517" sldId="318"/>
            <ac:spMk id="22" creationId="{ADC50C3D-0DA0-4914-B5B4-D1819CC69813}"/>
          </ac:spMkLst>
        </pc:spChg>
        <pc:spChg chg="add del">
          <ac:chgData name="Nguyen Trung Tin (K. Hau mon truc trang)" userId="87dd5bb8-2954-43c6-b106-d795ade0d11a" providerId="ADAL" clId="{33E997EE-9256-F74B-B212-4DE3F827A137}" dt="2021-06-02T12:11:28.458" v="10643" actId="26606"/>
          <ac:spMkLst>
            <pc:docMk/>
            <pc:sldMk cId="4108308517" sldId="318"/>
            <ac:spMk id="24" creationId="{8CF9E583-1A92-4144-B4FA-81D98317FA04}"/>
          </ac:spMkLst>
        </pc:spChg>
        <pc:spChg chg="add del">
          <ac:chgData name="Nguyen Trung Tin (K. Hau mon truc trang)" userId="87dd5bb8-2954-43c6-b106-d795ade0d11a" providerId="ADAL" clId="{33E997EE-9256-F74B-B212-4DE3F827A137}" dt="2021-06-02T12:11:28.458" v="10643" actId="26606"/>
          <ac:spMkLst>
            <pc:docMk/>
            <pc:sldMk cId="4108308517" sldId="318"/>
            <ac:spMk id="26" creationId="{55980737-1E33-40A8-819D-C20C41E4F7E5}"/>
          </ac:spMkLst>
        </pc:spChg>
        <pc:spChg chg="add del">
          <ac:chgData name="Nguyen Trung Tin (K. Hau mon truc trang)" userId="87dd5bb8-2954-43c6-b106-d795ade0d11a" providerId="ADAL" clId="{33E997EE-9256-F74B-B212-4DE3F827A137}" dt="2021-06-02T12:11:28.458" v="10643" actId="26606"/>
          <ac:spMkLst>
            <pc:docMk/>
            <pc:sldMk cId="4108308517" sldId="318"/>
            <ac:spMk id="32" creationId="{32927575-BD84-44B6-BE49-E0C7EDD0E696}"/>
          </ac:spMkLst>
        </pc:spChg>
        <pc:spChg chg="add del">
          <ac:chgData name="Nguyen Trung Tin (K. Hau mon truc trang)" userId="87dd5bb8-2954-43c6-b106-d795ade0d11a" providerId="ADAL" clId="{33E997EE-9256-F74B-B212-4DE3F827A137}" dt="2021-06-02T12:11:28.458" v="10643" actId="26606"/>
          <ac:spMkLst>
            <pc:docMk/>
            <pc:sldMk cId="4108308517" sldId="318"/>
            <ac:spMk id="34" creationId="{73FDF09A-B960-49F4-BAEB-DA397BDCD4EB}"/>
          </ac:spMkLst>
        </pc:spChg>
        <pc:spChg chg="add del">
          <ac:chgData name="Nguyen Trung Tin (K. Hau mon truc trang)" userId="87dd5bb8-2954-43c6-b106-d795ade0d11a" providerId="ADAL" clId="{33E997EE-9256-F74B-B212-4DE3F827A137}" dt="2021-06-02T12:11:28.458" v="10643" actId="26606"/>
          <ac:spMkLst>
            <pc:docMk/>
            <pc:sldMk cId="4108308517" sldId="318"/>
            <ac:spMk id="36" creationId="{791BE6C0-4118-460B-90C2-16004124745E}"/>
          </ac:spMkLst>
        </pc:spChg>
        <pc:spChg chg="add del">
          <ac:chgData name="Nguyen Trung Tin (K. Hau mon truc trang)" userId="87dd5bb8-2954-43c6-b106-d795ade0d11a" providerId="ADAL" clId="{33E997EE-9256-F74B-B212-4DE3F827A137}" dt="2021-06-02T12:11:28.458" v="10643" actId="26606"/>
          <ac:spMkLst>
            <pc:docMk/>
            <pc:sldMk cId="4108308517" sldId="318"/>
            <ac:spMk id="38" creationId="{15B5C763-A6E8-4D31-B139-30D083B824FF}"/>
          </ac:spMkLst>
        </pc:spChg>
        <pc:spChg chg="add del">
          <ac:chgData name="Nguyen Trung Tin (K. Hau mon truc trang)" userId="87dd5bb8-2954-43c6-b106-d795ade0d11a" providerId="ADAL" clId="{33E997EE-9256-F74B-B212-4DE3F827A137}" dt="2021-06-02T12:11:28.423" v="10642" actId="26606"/>
          <ac:spMkLst>
            <pc:docMk/>
            <pc:sldMk cId="4108308517" sldId="318"/>
            <ac:spMk id="47" creationId="{8DA14841-53A4-4935-BE65-C8373B8A6D06}"/>
          </ac:spMkLst>
        </pc:spChg>
        <pc:spChg chg="add del">
          <ac:chgData name="Nguyen Trung Tin (K. Hau mon truc trang)" userId="87dd5bb8-2954-43c6-b106-d795ade0d11a" providerId="ADAL" clId="{33E997EE-9256-F74B-B212-4DE3F827A137}" dt="2021-06-02T12:11:28.423" v="10642" actId="26606"/>
          <ac:spMkLst>
            <pc:docMk/>
            <pc:sldMk cId="4108308517" sldId="318"/>
            <ac:spMk id="49" creationId="{9877C2CF-B2DD-41C8-8B5E-152673376B41}"/>
          </ac:spMkLst>
        </pc:spChg>
        <pc:spChg chg="add del">
          <ac:chgData name="Nguyen Trung Tin (K. Hau mon truc trang)" userId="87dd5bb8-2954-43c6-b106-d795ade0d11a" providerId="ADAL" clId="{33E997EE-9256-F74B-B212-4DE3F827A137}" dt="2021-06-02T12:11:28.423" v="10642" actId="26606"/>
          <ac:spMkLst>
            <pc:docMk/>
            <pc:sldMk cId="4108308517" sldId="318"/>
            <ac:spMk id="51" creationId="{D377EE36-E59D-4778-8F99-4B470DA4A306}"/>
          </ac:spMkLst>
        </pc:spChg>
        <pc:spChg chg="add del">
          <ac:chgData name="Nguyen Trung Tin (K. Hau mon truc trang)" userId="87dd5bb8-2954-43c6-b106-d795ade0d11a" providerId="ADAL" clId="{33E997EE-9256-F74B-B212-4DE3F827A137}" dt="2021-06-02T12:11:28.423" v="10642" actId="26606"/>
          <ac:spMkLst>
            <pc:docMk/>
            <pc:sldMk cId="4108308517" sldId="318"/>
            <ac:spMk id="53" creationId="{2586C6C5-47AF-450A-932D-880EF823E596}"/>
          </ac:spMkLst>
        </pc:spChg>
        <pc:spChg chg="add del">
          <ac:chgData name="Nguyen Trung Tin (K. Hau mon truc trang)" userId="87dd5bb8-2954-43c6-b106-d795ade0d11a" providerId="ADAL" clId="{33E997EE-9256-F74B-B212-4DE3F827A137}" dt="2021-06-02T12:11:28.423" v="10642" actId="26606"/>
          <ac:spMkLst>
            <pc:docMk/>
            <pc:sldMk cId="4108308517" sldId="318"/>
            <ac:spMk id="55" creationId="{A587901A-AA64-4940-9803-F67677851150}"/>
          </ac:spMkLst>
        </pc:spChg>
        <pc:spChg chg="add del">
          <ac:chgData name="Nguyen Trung Tin (K. Hau mon truc trang)" userId="87dd5bb8-2954-43c6-b106-d795ade0d11a" providerId="ADAL" clId="{33E997EE-9256-F74B-B212-4DE3F827A137}" dt="2021-06-02T12:11:28.423" v="10642" actId="26606"/>
          <ac:spMkLst>
            <pc:docMk/>
            <pc:sldMk cId="4108308517" sldId="318"/>
            <ac:spMk id="57" creationId="{6784362B-1BC2-4D61-BBC1-75E5AFB9E53D}"/>
          </ac:spMkLst>
        </pc:spChg>
        <pc:spChg chg="add del">
          <ac:chgData name="Nguyen Trung Tin (K. Hau mon truc trang)" userId="87dd5bb8-2954-43c6-b106-d795ade0d11a" providerId="ADAL" clId="{33E997EE-9256-F74B-B212-4DE3F827A137}" dt="2021-06-02T12:11:28.423" v="10642" actId="26606"/>
          <ac:spMkLst>
            <pc:docMk/>
            <pc:sldMk cId="4108308517" sldId="318"/>
            <ac:spMk id="63" creationId="{469431F3-C8DA-4F3D-BC23-56FBCBBB73A6}"/>
          </ac:spMkLst>
        </pc:spChg>
        <pc:spChg chg="add del">
          <ac:chgData name="Nguyen Trung Tin (K. Hau mon truc trang)" userId="87dd5bb8-2954-43c6-b106-d795ade0d11a" providerId="ADAL" clId="{33E997EE-9256-F74B-B212-4DE3F827A137}" dt="2021-06-02T12:11:28.423" v="10642" actId="26606"/>
          <ac:spMkLst>
            <pc:docMk/>
            <pc:sldMk cId="4108308517" sldId="318"/>
            <ac:spMk id="65" creationId="{5A6FB8F0-8565-4EC3-917D-22A0CFB55CFF}"/>
          </ac:spMkLst>
        </pc:spChg>
        <pc:spChg chg="add del">
          <ac:chgData name="Nguyen Trung Tin (K. Hau mon truc trang)" userId="87dd5bb8-2954-43c6-b106-d795ade0d11a" providerId="ADAL" clId="{33E997EE-9256-F74B-B212-4DE3F827A137}" dt="2021-06-02T12:11:28.423" v="10642" actId="26606"/>
          <ac:spMkLst>
            <pc:docMk/>
            <pc:sldMk cId="4108308517" sldId="318"/>
            <ac:spMk id="67" creationId="{90E85565-5837-4630-B749-8EB5508C9767}"/>
          </ac:spMkLst>
        </pc:spChg>
        <pc:spChg chg="add del">
          <ac:chgData name="Nguyen Trung Tin (K. Hau mon truc trang)" userId="87dd5bb8-2954-43c6-b106-d795ade0d11a" providerId="ADAL" clId="{33E997EE-9256-F74B-B212-4DE3F827A137}" dt="2021-06-02T12:11:28.423" v="10642" actId="26606"/>
          <ac:spMkLst>
            <pc:docMk/>
            <pc:sldMk cId="4108308517" sldId="318"/>
            <ac:spMk id="69" creationId="{13756D9B-712D-4066-9D24-053A5EF2E846}"/>
          </ac:spMkLst>
        </pc:spChg>
        <pc:spChg chg="add del">
          <ac:chgData name="Nguyen Trung Tin (K. Hau mon truc trang)" userId="87dd5bb8-2954-43c6-b106-d795ade0d11a" providerId="ADAL" clId="{33E997EE-9256-F74B-B212-4DE3F827A137}" dt="2021-06-04T07:47:18.592" v="11555" actId="700"/>
          <ac:spMkLst>
            <pc:docMk/>
            <pc:sldMk cId="4108308517" sldId="318"/>
            <ac:spMk id="73" creationId="{4C790028-99AE-4AE4-8269-9913E2D50625}"/>
          </ac:spMkLst>
        </pc:spChg>
        <pc:spChg chg="add del">
          <ac:chgData name="Nguyen Trung Tin (K. Hau mon truc trang)" userId="87dd5bb8-2954-43c6-b106-d795ade0d11a" providerId="ADAL" clId="{33E997EE-9256-F74B-B212-4DE3F827A137}" dt="2021-06-04T07:47:18.592" v="11555" actId="700"/>
          <ac:spMkLst>
            <pc:docMk/>
            <pc:sldMk cId="4108308517" sldId="318"/>
            <ac:spMk id="74" creationId="{06936A2A-FE08-4EE0-A409-3EF3FA2448DE}"/>
          </ac:spMkLst>
        </pc:spChg>
        <pc:spChg chg="add del">
          <ac:chgData name="Nguyen Trung Tin (K. Hau mon truc trang)" userId="87dd5bb8-2954-43c6-b106-d795ade0d11a" providerId="ADAL" clId="{33E997EE-9256-F74B-B212-4DE3F827A137}" dt="2021-06-04T07:47:18.592" v="11555" actId="700"/>
          <ac:spMkLst>
            <pc:docMk/>
            <pc:sldMk cId="4108308517" sldId="318"/>
            <ac:spMk id="75" creationId="{BAF0407B-48CB-4C05-B0D7-7A69A0D407F1}"/>
          </ac:spMkLst>
        </pc:spChg>
        <pc:spChg chg="add del">
          <ac:chgData name="Nguyen Trung Tin (K. Hau mon truc trang)" userId="87dd5bb8-2954-43c6-b106-d795ade0d11a" providerId="ADAL" clId="{33E997EE-9256-F74B-B212-4DE3F827A137}" dt="2021-06-04T07:47:18.592" v="11555" actId="700"/>
          <ac:spMkLst>
            <pc:docMk/>
            <pc:sldMk cId="4108308517" sldId="318"/>
            <ac:spMk id="76" creationId="{ADC50C3D-0DA0-4914-B5B4-D1819CC69813}"/>
          </ac:spMkLst>
        </pc:spChg>
        <pc:spChg chg="add del">
          <ac:chgData name="Nguyen Trung Tin (K. Hau mon truc trang)" userId="87dd5bb8-2954-43c6-b106-d795ade0d11a" providerId="ADAL" clId="{33E997EE-9256-F74B-B212-4DE3F827A137}" dt="2021-06-04T07:47:18.592" v="11555" actId="700"/>
          <ac:spMkLst>
            <pc:docMk/>
            <pc:sldMk cId="4108308517" sldId="318"/>
            <ac:spMk id="77" creationId="{8CF9E583-1A92-4144-B4FA-81D98317FA04}"/>
          </ac:spMkLst>
        </pc:spChg>
        <pc:spChg chg="add del">
          <ac:chgData name="Nguyen Trung Tin (K. Hau mon truc trang)" userId="87dd5bb8-2954-43c6-b106-d795ade0d11a" providerId="ADAL" clId="{33E997EE-9256-F74B-B212-4DE3F827A137}" dt="2021-06-04T07:47:18.592" v="11555" actId="700"/>
          <ac:spMkLst>
            <pc:docMk/>
            <pc:sldMk cId="4108308517" sldId="318"/>
            <ac:spMk id="78" creationId="{55980737-1E33-40A8-819D-C20C41E4F7E5}"/>
          </ac:spMkLst>
        </pc:spChg>
        <pc:spChg chg="add del">
          <ac:chgData name="Nguyen Trung Tin (K. Hau mon truc trang)" userId="87dd5bb8-2954-43c6-b106-d795ade0d11a" providerId="ADAL" clId="{33E997EE-9256-F74B-B212-4DE3F827A137}" dt="2021-06-04T07:47:18.592" v="11555" actId="700"/>
          <ac:spMkLst>
            <pc:docMk/>
            <pc:sldMk cId="4108308517" sldId="318"/>
            <ac:spMk id="81" creationId="{32927575-BD84-44B6-BE49-E0C7EDD0E696}"/>
          </ac:spMkLst>
        </pc:spChg>
        <pc:spChg chg="add del">
          <ac:chgData name="Nguyen Trung Tin (K. Hau mon truc trang)" userId="87dd5bb8-2954-43c6-b106-d795ade0d11a" providerId="ADAL" clId="{33E997EE-9256-F74B-B212-4DE3F827A137}" dt="2021-06-04T07:47:18.592" v="11555" actId="700"/>
          <ac:spMkLst>
            <pc:docMk/>
            <pc:sldMk cId="4108308517" sldId="318"/>
            <ac:spMk id="82" creationId="{73FDF09A-B960-49F4-BAEB-DA397BDCD4EB}"/>
          </ac:spMkLst>
        </pc:spChg>
        <pc:spChg chg="add del">
          <ac:chgData name="Nguyen Trung Tin (K. Hau mon truc trang)" userId="87dd5bb8-2954-43c6-b106-d795ade0d11a" providerId="ADAL" clId="{33E997EE-9256-F74B-B212-4DE3F827A137}" dt="2021-06-04T07:47:18.592" v="11555" actId="700"/>
          <ac:spMkLst>
            <pc:docMk/>
            <pc:sldMk cId="4108308517" sldId="318"/>
            <ac:spMk id="83" creationId="{791BE6C0-4118-460B-90C2-16004124745E}"/>
          </ac:spMkLst>
        </pc:spChg>
        <pc:spChg chg="add del">
          <ac:chgData name="Nguyen Trung Tin (K. Hau mon truc trang)" userId="87dd5bb8-2954-43c6-b106-d795ade0d11a" providerId="ADAL" clId="{33E997EE-9256-F74B-B212-4DE3F827A137}" dt="2021-06-04T07:47:18.592" v="11555" actId="700"/>
          <ac:spMkLst>
            <pc:docMk/>
            <pc:sldMk cId="4108308517" sldId="318"/>
            <ac:spMk id="84" creationId="{15B5C763-A6E8-4D31-B139-30D083B824FF}"/>
          </ac:spMkLst>
        </pc:spChg>
        <pc:spChg chg="add del">
          <ac:chgData name="Nguyen Trung Tin (K. Hau mon truc trang)" userId="87dd5bb8-2954-43c6-b106-d795ade0d11a" providerId="ADAL" clId="{33E997EE-9256-F74B-B212-4DE3F827A137}" dt="2021-06-04T07:47:02.835" v="11554" actId="26606"/>
          <ac:spMkLst>
            <pc:docMk/>
            <pc:sldMk cId="4108308517" sldId="318"/>
            <ac:spMk id="93" creationId="{8DA14841-53A4-4935-BE65-C8373B8A6D06}"/>
          </ac:spMkLst>
        </pc:spChg>
        <pc:spChg chg="add del">
          <ac:chgData name="Nguyen Trung Tin (K. Hau mon truc trang)" userId="87dd5bb8-2954-43c6-b106-d795ade0d11a" providerId="ADAL" clId="{33E997EE-9256-F74B-B212-4DE3F827A137}" dt="2021-06-04T07:47:02.835" v="11554" actId="26606"/>
          <ac:spMkLst>
            <pc:docMk/>
            <pc:sldMk cId="4108308517" sldId="318"/>
            <ac:spMk id="95" creationId="{9877C2CF-B2DD-41C8-8B5E-152673376B41}"/>
          </ac:spMkLst>
        </pc:spChg>
        <pc:spChg chg="add del">
          <ac:chgData name="Nguyen Trung Tin (K. Hau mon truc trang)" userId="87dd5bb8-2954-43c6-b106-d795ade0d11a" providerId="ADAL" clId="{33E997EE-9256-F74B-B212-4DE3F827A137}" dt="2021-06-04T07:47:02.835" v="11554" actId="26606"/>
          <ac:spMkLst>
            <pc:docMk/>
            <pc:sldMk cId="4108308517" sldId="318"/>
            <ac:spMk id="97" creationId="{D377EE36-E59D-4778-8F99-4B470DA4A306}"/>
          </ac:spMkLst>
        </pc:spChg>
        <pc:spChg chg="add del">
          <ac:chgData name="Nguyen Trung Tin (K. Hau mon truc trang)" userId="87dd5bb8-2954-43c6-b106-d795ade0d11a" providerId="ADAL" clId="{33E997EE-9256-F74B-B212-4DE3F827A137}" dt="2021-06-04T07:47:02.835" v="11554" actId="26606"/>
          <ac:spMkLst>
            <pc:docMk/>
            <pc:sldMk cId="4108308517" sldId="318"/>
            <ac:spMk id="99" creationId="{2586C6C5-47AF-450A-932D-880EF823E596}"/>
          </ac:spMkLst>
        </pc:spChg>
        <pc:spChg chg="add del">
          <ac:chgData name="Nguyen Trung Tin (K. Hau mon truc trang)" userId="87dd5bb8-2954-43c6-b106-d795ade0d11a" providerId="ADAL" clId="{33E997EE-9256-F74B-B212-4DE3F827A137}" dt="2021-06-04T07:47:02.835" v="11554" actId="26606"/>
          <ac:spMkLst>
            <pc:docMk/>
            <pc:sldMk cId="4108308517" sldId="318"/>
            <ac:spMk id="101" creationId="{A587901A-AA64-4940-9803-F67677851150}"/>
          </ac:spMkLst>
        </pc:spChg>
        <pc:spChg chg="add del">
          <ac:chgData name="Nguyen Trung Tin (K. Hau mon truc trang)" userId="87dd5bb8-2954-43c6-b106-d795ade0d11a" providerId="ADAL" clId="{33E997EE-9256-F74B-B212-4DE3F827A137}" dt="2021-06-04T07:47:02.835" v="11554" actId="26606"/>
          <ac:spMkLst>
            <pc:docMk/>
            <pc:sldMk cId="4108308517" sldId="318"/>
            <ac:spMk id="103" creationId="{147E635D-C3B4-465B-AF24-991B6BF63C49}"/>
          </ac:spMkLst>
        </pc:spChg>
        <pc:spChg chg="add del">
          <ac:chgData name="Nguyen Trung Tin (K. Hau mon truc trang)" userId="87dd5bb8-2954-43c6-b106-d795ade0d11a" providerId="ADAL" clId="{33E997EE-9256-F74B-B212-4DE3F827A137}" dt="2021-06-04T07:47:02.835" v="11554" actId="26606"/>
          <ac:spMkLst>
            <pc:docMk/>
            <pc:sldMk cId="4108308517" sldId="318"/>
            <ac:spMk id="109" creationId="{14E56C4B-C9E0-4F01-AF43-E69279A06A1C}"/>
          </ac:spMkLst>
        </pc:spChg>
        <pc:spChg chg="add del">
          <ac:chgData name="Nguyen Trung Tin (K. Hau mon truc trang)" userId="87dd5bb8-2954-43c6-b106-d795ade0d11a" providerId="ADAL" clId="{33E997EE-9256-F74B-B212-4DE3F827A137}" dt="2021-06-04T07:47:02.835" v="11554" actId="26606"/>
          <ac:spMkLst>
            <pc:docMk/>
            <pc:sldMk cId="4108308517" sldId="318"/>
            <ac:spMk id="111" creationId="{8C654A17-56DA-4921-A42B-DE255FA66365}"/>
          </ac:spMkLst>
        </pc:spChg>
        <pc:spChg chg="add del">
          <ac:chgData name="Nguyen Trung Tin (K. Hau mon truc trang)" userId="87dd5bb8-2954-43c6-b106-d795ade0d11a" providerId="ADAL" clId="{33E997EE-9256-F74B-B212-4DE3F827A137}" dt="2021-06-04T07:47:01.172" v="11553" actId="26606"/>
          <ac:spMkLst>
            <pc:docMk/>
            <pc:sldMk cId="4108308517" sldId="318"/>
            <ac:spMk id="120" creationId="{4C790028-99AE-4AE4-8269-9913E2D50625}"/>
          </ac:spMkLst>
        </pc:spChg>
        <pc:spChg chg="add del">
          <ac:chgData name="Nguyen Trung Tin (K. Hau mon truc trang)" userId="87dd5bb8-2954-43c6-b106-d795ade0d11a" providerId="ADAL" clId="{33E997EE-9256-F74B-B212-4DE3F827A137}" dt="2021-06-04T07:47:01.172" v="11553" actId="26606"/>
          <ac:spMkLst>
            <pc:docMk/>
            <pc:sldMk cId="4108308517" sldId="318"/>
            <ac:spMk id="122" creationId="{06936A2A-FE08-4EE0-A409-3EF3FA2448DE}"/>
          </ac:spMkLst>
        </pc:spChg>
        <pc:spChg chg="add del">
          <ac:chgData name="Nguyen Trung Tin (K. Hau mon truc trang)" userId="87dd5bb8-2954-43c6-b106-d795ade0d11a" providerId="ADAL" clId="{33E997EE-9256-F74B-B212-4DE3F827A137}" dt="2021-06-04T07:47:01.172" v="11553" actId="26606"/>
          <ac:spMkLst>
            <pc:docMk/>
            <pc:sldMk cId="4108308517" sldId="318"/>
            <ac:spMk id="124" creationId="{BAF0407B-48CB-4C05-B0D7-7A69A0D407F1}"/>
          </ac:spMkLst>
        </pc:spChg>
        <pc:spChg chg="add del">
          <ac:chgData name="Nguyen Trung Tin (K. Hau mon truc trang)" userId="87dd5bb8-2954-43c6-b106-d795ade0d11a" providerId="ADAL" clId="{33E997EE-9256-F74B-B212-4DE3F827A137}" dt="2021-06-04T07:47:01.172" v="11553" actId="26606"/>
          <ac:spMkLst>
            <pc:docMk/>
            <pc:sldMk cId="4108308517" sldId="318"/>
            <ac:spMk id="126" creationId="{ADC50C3D-0DA0-4914-B5B4-D1819CC69813}"/>
          </ac:spMkLst>
        </pc:spChg>
        <pc:spChg chg="add del">
          <ac:chgData name="Nguyen Trung Tin (K. Hau mon truc trang)" userId="87dd5bb8-2954-43c6-b106-d795ade0d11a" providerId="ADAL" clId="{33E997EE-9256-F74B-B212-4DE3F827A137}" dt="2021-06-04T07:47:01.172" v="11553" actId="26606"/>
          <ac:spMkLst>
            <pc:docMk/>
            <pc:sldMk cId="4108308517" sldId="318"/>
            <ac:spMk id="128" creationId="{8CF9E583-1A92-4144-B4FA-81D98317FA04}"/>
          </ac:spMkLst>
        </pc:spChg>
        <pc:spChg chg="add del">
          <ac:chgData name="Nguyen Trung Tin (K. Hau mon truc trang)" userId="87dd5bb8-2954-43c6-b106-d795ade0d11a" providerId="ADAL" clId="{33E997EE-9256-F74B-B212-4DE3F827A137}" dt="2021-06-04T07:47:01.172" v="11553" actId="26606"/>
          <ac:spMkLst>
            <pc:docMk/>
            <pc:sldMk cId="4108308517" sldId="318"/>
            <ac:spMk id="130" creationId="{55980737-1E33-40A8-819D-C20C41E4F7E5}"/>
          </ac:spMkLst>
        </pc:spChg>
        <pc:spChg chg="add del">
          <ac:chgData name="Nguyen Trung Tin (K. Hau mon truc trang)" userId="87dd5bb8-2954-43c6-b106-d795ade0d11a" providerId="ADAL" clId="{33E997EE-9256-F74B-B212-4DE3F827A137}" dt="2021-06-04T07:47:01.172" v="11553" actId="26606"/>
          <ac:spMkLst>
            <pc:docMk/>
            <pc:sldMk cId="4108308517" sldId="318"/>
            <ac:spMk id="136" creationId="{32927575-BD84-44B6-BE49-E0C7EDD0E696}"/>
          </ac:spMkLst>
        </pc:spChg>
        <pc:spChg chg="add del">
          <ac:chgData name="Nguyen Trung Tin (K. Hau mon truc trang)" userId="87dd5bb8-2954-43c6-b106-d795ade0d11a" providerId="ADAL" clId="{33E997EE-9256-F74B-B212-4DE3F827A137}" dt="2021-06-04T07:47:01.172" v="11553" actId="26606"/>
          <ac:spMkLst>
            <pc:docMk/>
            <pc:sldMk cId="4108308517" sldId="318"/>
            <ac:spMk id="138" creationId="{73FDF09A-B960-49F4-BAEB-DA397BDCD4EB}"/>
          </ac:spMkLst>
        </pc:spChg>
        <pc:spChg chg="add del">
          <ac:chgData name="Nguyen Trung Tin (K. Hau mon truc trang)" userId="87dd5bb8-2954-43c6-b106-d795ade0d11a" providerId="ADAL" clId="{33E997EE-9256-F74B-B212-4DE3F827A137}" dt="2021-06-04T07:47:01.172" v="11553" actId="26606"/>
          <ac:spMkLst>
            <pc:docMk/>
            <pc:sldMk cId="4108308517" sldId="318"/>
            <ac:spMk id="140" creationId="{791BE6C0-4118-460B-90C2-16004124745E}"/>
          </ac:spMkLst>
        </pc:spChg>
        <pc:spChg chg="add del">
          <ac:chgData name="Nguyen Trung Tin (K. Hau mon truc trang)" userId="87dd5bb8-2954-43c6-b106-d795ade0d11a" providerId="ADAL" clId="{33E997EE-9256-F74B-B212-4DE3F827A137}" dt="2021-06-04T07:47:01.172" v="11553" actId="26606"/>
          <ac:spMkLst>
            <pc:docMk/>
            <pc:sldMk cId="4108308517" sldId="318"/>
            <ac:spMk id="142" creationId="{15B5C763-A6E8-4D31-B139-30D083B824FF}"/>
          </ac:spMkLst>
        </pc:spChg>
        <pc:picChg chg="add mod ord">
          <ac:chgData name="Nguyen Trung Tin (K. Hau mon truc trang)" userId="87dd5bb8-2954-43c6-b106-d795ade0d11a" providerId="ADAL" clId="{33E997EE-9256-F74B-B212-4DE3F827A137}" dt="2021-06-04T07:47:31.841" v="11557" actId="1076"/>
          <ac:picMkLst>
            <pc:docMk/>
            <pc:sldMk cId="4108308517" sldId="318"/>
            <ac:picMk id="5" creationId="{B6392773-F8CD-C344-B796-3EA90BEEB7E3}"/>
          </ac:picMkLst>
        </pc:picChg>
        <pc:picChg chg="add del">
          <ac:chgData name="Nguyen Trung Tin (K. Hau mon truc trang)" userId="87dd5bb8-2954-43c6-b106-d795ade0d11a" providerId="ADAL" clId="{33E997EE-9256-F74B-B212-4DE3F827A137}" dt="2021-06-02T12:11:28.458" v="10643" actId="26606"/>
          <ac:picMkLst>
            <pc:docMk/>
            <pc:sldMk cId="4108308517" sldId="318"/>
            <ac:picMk id="12" creationId="{01AF5FBB-9FDC-4D75-9DD6-DAF01ED197A0}"/>
          </ac:picMkLst>
        </pc:picChg>
        <pc:picChg chg="add del">
          <ac:chgData name="Nguyen Trung Tin (K. Hau mon truc trang)" userId="87dd5bb8-2954-43c6-b106-d795ade0d11a" providerId="ADAL" clId="{33E997EE-9256-F74B-B212-4DE3F827A137}" dt="2021-06-02T12:11:28.458" v="10643" actId="26606"/>
          <ac:picMkLst>
            <pc:docMk/>
            <pc:sldMk cId="4108308517" sldId="318"/>
            <ac:picMk id="14" creationId="{933BBBE6-F4CF-483E-BA74-B51421B4D93F}"/>
          </ac:picMkLst>
        </pc:picChg>
        <pc:picChg chg="add del">
          <ac:chgData name="Nguyen Trung Tin (K. Hau mon truc trang)" userId="87dd5bb8-2954-43c6-b106-d795ade0d11a" providerId="ADAL" clId="{33E997EE-9256-F74B-B212-4DE3F827A137}" dt="2021-06-02T12:11:28.458" v="10643" actId="26606"/>
          <ac:picMkLst>
            <pc:docMk/>
            <pc:sldMk cId="4108308517" sldId="318"/>
            <ac:picMk id="28" creationId="{6ABBD51A-FA48-44B8-B184-A40D7F134F1C}"/>
          </ac:picMkLst>
        </pc:picChg>
        <pc:picChg chg="add del">
          <ac:chgData name="Nguyen Trung Tin (K. Hau mon truc trang)" userId="87dd5bb8-2954-43c6-b106-d795ade0d11a" providerId="ADAL" clId="{33E997EE-9256-F74B-B212-4DE3F827A137}" dt="2021-06-02T12:11:28.458" v="10643" actId="26606"/>
          <ac:picMkLst>
            <pc:docMk/>
            <pc:sldMk cId="4108308517" sldId="318"/>
            <ac:picMk id="30" creationId="{510188A9-F0D9-4FE9-85DC-2179145278CD}"/>
          </ac:picMkLst>
        </pc:picChg>
        <pc:picChg chg="add del">
          <ac:chgData name="Nguyen Trung Tin (K. Hau mon truc trang)" userId="87dd5bb8-2954-43c6-b106-d795ade0d11a" providerId="ADAL" clId="{33E997EE-9256-F74B-B212-4DE3F827A137}" dt="2021-06-02T12:11:28.423" v="10642" actId="26606"/>
          <ac:picMkLst>
            <pc:docMk/>
            <pc:sldMk cId="4108308517" sldId="318"/>
            <ac:picMk id="43" creationId="{2FA3880A-8D8F-466C-A4A1-F07BCDD3719C}"/>
          </ac:picMkLst>
        </pc:picChg>
        <pc:picChg chg="add del">
          <ac:chgData name="Nguyen Trung Tin (K. Hau mon truc trang)" userId="87dd5bb8-2954-43c6-b106-d795ade0d11a" providerId="ADAL" clId="{33E997EE-9256-F74B-B212-4DE3F827A137}" dt="2021-06-02T12:11:28.423" v="10642" actId="26606"/>
          <ac:picMkLst>
            <pc:docMk/>
            <pc:sldMk cId="4108308517" sldId="318"/>
            <ac:picMk id="45" creationId="{3C0A64CB-20A1-4508-B568-284EB04F78EE}"/>
          </ac:picMkLst>
        </pc:picChg>
        <pc:picChg chg="add del">
          <ac:chgData name="Nguyen Trung Tin (K. Hau mon truc trang)" userId="87dd5bb8-2954-43c6-b106-d795ade0d11a" providerId="ADAL" clId="{33E997EE-9256-F74B-B212-4DE3F827A137}" dt="2021-06-02T12:11:28.423" v="10642" actId="26606"/>
          <ac:picMkLst>
            <pc:docMk/>
            <pc:sldMk cId="4108308517" sldId="318"/>
            <ac:picMk id="59" creationId="{47FEC87D-B560-4AA1-90A4-F9F1D5A94522}"/>
          </ac:picMkLst>
        </pc:picChg>
        <pc:picChg chg="add del">
          <ac:chgData name="Nguyen Trung Tin (K. Hau mon truc trang)" userId="87dd5bb8-2954-43c6-b106-d795ade0d11a" providerId="ADAL" clId="{33E997EE-9256-F74B-B212-4DE3F827A137}" dt="2021-06-02T12:11:28.423" v="10642" actId="26606"/>
          <ac:picMkLst>
            <pc:docMk/>
            <pc:sldMk cId="4108308517" sldId="318"/>
            <ac:picMk id="61" creationId="{E9CBAC3D-8976-47FF-8E03-C8D4BDB35813}"/>
          </ac:picMkLst>
        </pc:picChg>
        <pc:picChg chg="add del">
          <ac:chgData name="Nguyen Trung Tin (K. Hau mon truc trang)" userId="87dd5bb8-2954-43c6-b106-d795ade0d11a" providerId="ADAL" clId="{33E997EE-9256-F74B-B212-4DE3F827A137}" dt="2021-06-04T07:47:18.592" v="11555" actId="700"/>
          <ac:picMkLst>
            <pc:docMk/>
            <pc:sldMk cId="4108308517" sldId="318"/>
            <ac:picMk id="71" creationId="{01AF5FBB-9FDC-4D75-9DD6-DAF01ED197A0}"/>
          </ac:picMkLst>
        </pc:picChg>
        <pc:picChg chg="add del">
          <ac:chgData name="Nguyen Trung Tin (K. Hau mon truc trang)" userId="87dd5bb8-2954-43c6-b106-d795ade0d11a" providerId="ADAL" clId="{33E997EE-9256-F74B-B212-4DE3F827A137}" dt="2021-06-04T07:47:18.592" v="11555" actId="700"/>
          <ac:picMkLst>
            <pc:docMk/>
            <pc:sldMk cId="4108308517" sldId="318"/>
            <ac:picMk id="72" creationId="{933BBBE6-F4CF-483E-BA74-B51421B4D93F}"/>
          </ac:picMkLst>
        </pc:picChg>
        <pc:picChg chg="add del">
          <ac:chgData name="Nguyen Trung Tin (K. Hau mon truc trang)" userId="87dd5bb8-2954-43c6-b106-d795ade0d11a" providerId="ADAL" clId="{33E997EE-9256-F74B-B212-4DE3F827A137}" dt="2021-06-04T07:47:18.592" v="11555" actId="700"/>
          <ac:picMkLst>
            <pc:docMk/>
            <pc:sldMk cId="4108308517" sldId="318"/>
            <ac:picMk id="79" creationId="{6ABBD51A-FA48-44B8-B184-A40D7F134F1C}"/>
          </ac:picMkLst>
        </pc:picChg>
        <pc:picChg chg="add del">
          <ac:chgData name="Nguyen Trung Tin (K. Hau mon truc trang)" userId="87dd5bb8-2954-43c6-b106-d795ade0d11a" providerId="ADAL" clId="{33E997EE-9256-F74B-B212-4DE3F827A137}" dt="2021-06-04T07:47:18.592" v="11555" actId="700"/>
          <ac:picMkLst>
            <pc:docMk/>
            <pc:sldMk cId="4108308517" sldId="318"/>
            <ac:picMk id="80" creationId="{510188A9-F0D9-4FE9-85DC-2179145278CD}"/>
          </ac:picMkLst>
        </pc:picChg>
        <pc:picChg chg="add del">
          <ac:chgData name="Nguyen Trung Tin (K. Hau mon truc trang)" userId="87dd5bb8-2954-43c6-b106-d795ade0d11a" providerId="ADAL" clId="{33E997EE-9256-F74B-B212-4DE3F827A137}" dt="2021-06-04T07:47:02.835" v="11554" actId="26606"/>
          <ac:picMkLst>
            <pc:docMk/>
            <pc:sldMk cId="4108308517" sldId="318"/>
            <ac:picMk id="89" creationId="{2FA3880A-8D8F-466C-A4A1-F07BCDD3719C}"/>
          </ac:picMkLst>
        </pc:picChg>
        <pc:picChg chg="add del">
          <ac:chgData name="Nguyen Trung Tin (K. Hau mon truc trang)" userId="87dd5bb8-2954-43c6-b106-d795ade0d11a" providerId="ADAL" clId="{33E997EE-9256-F74B-B212-4DE3F827A137}" dt="2021-06-04T07:47:02.835" v="11554" actId="26606"/>
          <ac:picMkLst>
            <pc:docMk/>
            <pc:sldMk cId="4108308517" sldId="318"/>
            <ac:picMk id="91" creationId="{3C0A64CB-20A1-4508-B568-284EB04F78EE}"/>
          </ac:picMkLst>
        </pc:picChg>
        <pc:picChg chg="add del">
          <ac:chgData name="Nguyen Trung Tin (K. Hau mon truc trang)" userId="87dd5bb8-2954-43c6-b106-d795ade0d11a" providerId="ADAL" clId="{33E997EE-9256-F74B-B212-4DE3F827A137}" dt="2021-06-04T07:47:02.835" v="11554" actId="26606"/>
          <ac:picMkLst>
            <pc:docMk/>
            <pc:sldMk cId="4108308517" sldId="318"/>
            <ac:picMk id="105" creationId="{4A0623D0-396B-499E-BBFB-C17F1BB0F2DF}"/>
          </ac:picMkLst>
        </pc:picChg>
        <pc:picChg chg="add del">
          <ac:chgData name="Nguyen Trung Tin (K. Hau mon truc trang)" userId="87dd5bb8-2954-43c6-b106-d795ade0d11a" providerId="ADAL" clId="{33E997EE-9256-F74B-B212-4DE3F827A137}" dt="2021-06-04T07:47:02.835" v="11554" actId="26606"/>
          <ac:picMkLst>
            <pc:docMk/>
            <pc:sldMk cId="4108308517" sldId="318"/>
            <ac:picMk id="107" creationId="{21AF192C-698D-4635-9C9F-F9769A56A96C}"/>
          </ac:picMkLst>
        </pc:picChg>
        <pc:picChg chg="add del">
          <ac:chgData name="Nguyen Trung Tin (K. Hau mon truc trang)" userId="87dd5bb8-2954-43c6-b106-d795ade0d11a" providerId="ADAL" clId="{33E997EE-9256-F74B-B212-4DE3F827A137}" dt="2021-06-04T07:47:01.172" v="11553" actId="26606"/>
          <ac:picMkLst>
            <pc:docMk/>
            <pc:sldMk cId="4108308517" sldId="318"/>
            <ac:picMk id="116" creationId="{01AF5FBB-9FDC-4D75-9DD6-DAF01ED197A0}"/>
          </ac:picMkLst>
        </pc:picChg>
        <pc:picChg chg="add del">
          <ac:chgData name="Nguyen Trung Tin (K. Hau mon truc trang)" userId="87dd5bb8-2954-43c6-b106-d795ade0d11a" providerId="ADAL" clId="{33E997EE-9256-F74B-B212-4DE3F827A137}" dt="2021-06-04T07:47:01.172" v="11553" actId="26606"/>
          <ac:picMkLst>
            <pc:docMk/>
            <pc:sldMk cId="4108308517" sldId="318"/>
            <ac:picMk id="118" creationId="{933BBBE6-F4CF-483E-BA74-B51421B4D93F}"/>
          </ac:picMkLst>
        </pc:picChg>
        <pc:picChg chg="add del">
          <ac:chgData name="Nguyen Trung Tin (K. Hau mon truc trang)" userId="87dd5bb8-2954-43c6-b106-d795ade0d11a" providerId="ADAL" clId="{33E997EE-9256-F74B-B212-4DE3F827A137}" dt="2021-06-04T07:47:01.172" v="11553" actId="26606"/>
          <ac:picMkLst>
            <pc:docMk/>
            <pc:sldMk cId="4108308517" sldId="318"/>
            <ac:picMk id="132" creationId="{6ABBD51A-FA48-44B8-B184-A40D7F134F1C}"/>
          </ac:picMkLst>
        </pc:picChg>
        <pc:picChg chg="add del">
          <ac:chgData name="Nguyen Trung Tin (K. Hau mon truc trang)" userId="87dd5bb8-2954-43c6-b106-d795ade0d11a" providerId="ADAL" clId="{33E997EE-9256-F74B-B212-4DE3F827A137}" dt="2021-06-04T07:47:01.172" v="11553" actId="26606"/>
          <ac:picMkLst>
            <pc:docMk/>
            <pc:sldMk cId="4108308517" sldId="318"/>
            <ac:picMk id="134" creationId="{510188A9-F0D9-4FE9-85DC-2179145278CD}"/>
          </ac:picMkLst>
        </pc:picChg>
      </pc:sldChg>
      <pc:sldChg chg="addSp modSp new mod setBg">
        <pc:chgData name="Nguyen Trung Tin (K. Hau mon truc trang)" userId="87dd5bb8-2954-43c6-b106-d795ade0d11a" providerId="ADAL" clId="{33E997EE-9256-F74B-B212-4DE3F827A137}" dt="2021-06-02T12:13:19.938" v="10672" actId="26606"/>
        <pc:sldMkLst>
          <pc:docMk/>
          <pc:sldMk cId="1675939638" sldId="319"/>
        </pc:sldMkLst>
        <pc:spChg chg="mod ord">
          <ac:chgData name="Nguyen Trung Tin (K. Hau mon truc trang)" userId="87dd5bb8-2954-43c6-b106-d795ade0d11a" providerId="ADAL" clId="{33E997EE-9256-F74B-B212-4DE3F827A137}" dt="2021-06-02T12:13:19.938" v="10672" actId="26606"/>
          <ac:spMkLst>
            <pc:docMk/>
            <pc:sldMk cId="1675939638" sldId="319"/>
            <ac:spMk id="2" creationId="{22CD1747-6A0A-7640-9A89-C7DDD9F42934}"/>
          </ac:spMkLst>
        </pc:spChg>
        <pc:spChg chg="add">
          <ac:chgData name="Nguyen Trung Tin (K. Hau mon truc trang)" userId="87dd5bb8-2954-43c6-b106-d795ade0d11a" providerId="ADAL" clId="{33E997EE-9256-F74B-B212-4DE3F827A137}" dt="2021-06-02T12:13:19.938" v="10672" actId="26606"/>
          <ac:spMkLst>
            <pc:docMk/>
            <pc:sldMk cId="1675939638" sldId="319"/>
            <ac:spMk id="12" creationId="{8DA14841-53A4-4935-BE65-C8373B8A6D06}"/>
          </ac:spMkLst>
        </pc:spChg>
        <pc:spChg chg="add">
          <ac:chgData name="Nguyen Trung Tin (K. Hau mon truc trang)" userId="87dd5bb8-2954-43c6-b106-d795ade0d11a" providerId="ADAL" clId="{33E997EE-9256-F74B-B212-4DE3F827A137}" dt="2021-06-02T12:13:19.938" v="10672" actId="26606"/>
          <ac:spMkLst>
            <pc:docMk/>
            <pc:sldMk cId="1675939638" sldId="319"/>
            <ac:spMk id="14" creationId="{9877C2CF-B2DD-41C8-8B5E-152673376B41}"/>
          </ac:spMkLst>
        </pc:spChg>
        <pc:spChg chg="add">
          <ac:chgData name="Nguyen Trung Tin (K. Hau mon truc trang)" userId="87dd5bb8-2954-43c6-b106-d795ade0d11a" providerId="ADAL" clId="{33E997EE-9256-F74B-B212-4DE3F827A137}" dt="2021-06-02T12:13:19.938" v="10672" actId="26606"/>
          <ac:spMkLst>
            <pc:docMk/>
            <pc:sldMk cId="1675939638" sldId="319"/>
            <ac:spMk id="16" creationId="{D377EE36-E59D-4778-8F99-4B470DA4A306}"/>
          </ac:spMkLst>
        </pc:spChg>
        <pc:spChg chg="add">
          <ac:chgData name="Nguyen Trung Tin (K. Hau mon truc trang)" userId="87dd5bb8-2954-43c6-b106-d795ade0d11a" providerId="ADAL" clId="{33E997EE-9256-F74B-B212-4DE3F827A137}" dt="2021-06-02T12:13:19.938" v="10672" actId="26606"/>
          <ac:spMkLst>
            <pc:docMk/>
            <pc:sldMk cId="1675939638" sldId="319"/>
            <ac:spMk id="18" creationId="{2586C6C5-47AF-450A-932D-880EF823E596}"/>
          </ac:spMkLst>
        </pc:spChg>
        <pc:spChg chg="add">
          <ac:chgData name="Nguyen Trung Tin (K. Hau mon truc trang)" userId="87dd5bb8-2954-43c6-b106-d795ade0d11a" providerId="ADAL" clId="{33E997EE-9256-F74B-B212-4DE3F827A137}" dt="2021-06-02T12:13:19.938" v="10672" actId="26606"/>
          <ac:spMkLst>
            <pc:docMk/>
            <pc:sldMk cId="1675939638" sldId="319"/>
            <ac:spMk id="20" creationId="{A587901A-AA64-4940-9803-F67677851150}"/>
          </ac:spMkLst>
        </pc:spChg>
        <pc:spChg chg="add">
          <ac:chgData name="Nguyen Trung Tin (K. Hau mon truc trang)" userId="87dd5bb8-2954-43c6-b106-d795ade0d11a" providerId="ADAL" clId="{33E997EE-9256-F74B-B212-4DE3F827A137}" dt="2021-06-02T12:13:19.938" v="10672" actId="26606"/>
          <ac:spMkLst>
            <pc:docMk/>
            <pc:sldMk cId="1675939638" sldId="319"/>
            <ac:spMk id="22" creationId="{CC393EB0-C44D-41D2-BEF6-291E434068C0}"/>
          </ac:spMkLst>
        </pc:spChg>
        <pc:spChg chg="add">
          <ac:chgData name="Nguyen Trung Tin (K. Hau mon truc trang)" userId="87dd5bb8-2954-43c6-b106-d795ade0d11a" providerId="ADAL" clId="{33E997EE-9256-F74B-B212-4DE3F827A137}" dt="2021-06-02T12:13:19.938" v="10672" actId="26606"/>
          <ac:spMkLst>
            <pc:docMk/>
            <pc:sldMk cId="1675939638" sldId="319"/>
            <ac:spMk id="28" creationId="{C5A7D586-7678-4F41-A289-1F83BB95FD13}"/>
          </ac:spMkLst>
        </pc:spChg>
        <pc:spChg chg="add">
          <ac:chgData name="Nguyen Trung Tin (K. Hau mon truc trang)" userId="87dd5bb8-2954-43c6-b106-d795ade0d11a" providerId="ADAL" clId="{33E997EE-9256-F74B-B212-4DE3F827A137}" dt="2021-06-02T12:13:19.938" v="10672" actId="26606"/>
          <ac:spMkLst>
            <pc:docMk/>
            <pc:sldMk cId="1675939638" sldId="319"/>
            <ac:spMk id="30" creationId="{F88A7F60-B102-433E-BE45-95BBC5828175}"/>
          </ac:spMkLst>
        </pc:spChg>
        <pc:spChg chg="add">
          <ac:chgData name="Nguyen Trung Tin (K. Hau mon truc trang)" userId="87dd5bb8-2954-43c6-b106-d795ade0d11a" providerId="ADAL" clId="{33E997EE-9256-F74B-B212-4DE3F827A137}" dt="2021-06-02T12:13:19.938" v="10672" actId="26606"/>
          <ac:spMkLst>
            <pc:docMk/>
            <pc:sldMk cId="1675939638" sldId="319"/>
            <ac:spMk id="32" creationId="{3153C0C7-BA84-429D-A533-F021A955BDB5}"/>
          </ac:spMkLst>
        </pc:spChg>
        <pc:spChg chg="add">
          <ac:chgData name="Nguyen Trung Tin (K. Hau mon truc trang)" userId="87dd5bb8-2954-43c6-b106-d795ade0d11a" providerId="ADAL" clId="{33E997EE-9256-F74B-B212-4DE3F827A137}" dt="2021-06-02T12:13:19.938" v="10672" actId="26606"/>
          <ac:spMkLst>
            <pc:docMk/>
            <pc:sldMk cId="1675939638" sldId="319"/>
            <ac:spMk id="34" creationId="{F20D64EC-C0BF-4228-85C3-76D9D15185BC}"/>
          </ac:spMkLst>
        </pc:spChg>
        <pc:picChg chg="add mod">
          <ac:chgData name="Nguyen Trung Tin (K. Hau mon truc trang)" userId="87dd5bb8-2954-43c6-b106-d795ade0d11a" providerId="ADAL" clId="{33E997EE-9256-F74B-B212-4DE3F827A137}" dt="2021-06-02T12:13:19.938" v="10672" actId="26606"/>
          <ac:picMkLst>
            <pc:docMk/>
            <pc:sldMk cId="1675939638" sldId="319"/>
            <ac:picMk id="3" creationId="{0BC0B87C-7F20-9342-923C-BBBB06917471}"/>
          </ac:picMkLst>
        </pc:picChg>
        <pc:picChg chg="add">
          <ac:chgData name="Nguyen Trung Tin (K. Hau mon truc trang)" userId="87dd5bb8-2954-43c6-b106-d795ade0d11a" providerId="ADAL" clId="{33E997EE-9256-F74B-B212-4DE3F827A137}" dt="2021-06-02T12:13:19.938" v="10672" actId="26606"/>
          <ac:picMkLst>
            <pc:docMk/>
            <pc:sldMk cId="1675939638" sldId="319"/>
            <ac:picMk id="8" creationId="{2FA3880A-8D8F-466C-A4A1-F07BCDD3719C}"/>
          </ac:picMkLst>
        </pc:picChg>
        <pc:picChg chg="add">
          <ac:chgData name="Nguyen Trung Tin (K. Hau mon truc trang)" userId="87dd5bb8-2954-43c6-b106-d795ade0d11a" providerId="ADAL" clId="{33E997EE-9256-F74B-B212-4DE3F827A137}" dt="2021-06-02T12:13:19.938" v="10672" actId="26606"/>
          <ac:picMkLst>
            <pc:docMk/>
            <pc:sldMk cId="1675939638" sldId="319"/>
            <ac:picMk id="10" creationId="{3C0A64CB-20A1-4508-B568-284EB04F78EE}"/>
          </ac:picMkLst>
        </pc:picChg>
        <pc:picChg chg="add">
          <ac:chgData name="Nguyen Trung Tin (K. Hau mon truc trang)" userId="87dd5bb8-2954-43c6-b106-d795ade0d11a" providerId="ADAL" clId="{33E997EE-9256-F74B-B212-4DE3F827A137}" dt="2021-06-02T12:13:19.938" v="10672" actId="26606"/>
          <ac:picMkLst>
            <pc:docMk/>
            <pc:sldMk cId="1675939638" sldId="319"/>
            <ac:picMk id="24" creationId="{27F47B0A-40EE-41EA-815D-384670FF1AB0}"/>
          </ac:picMkLst>
        </pc:picChg>
        <pc:picChg chg="add">
          <ac:chgData name="Nguyen Trung Tin (K. Hau mon truc trang)" userId="87dd5bb8-2954-43c6-b106-d795ade0d11a" providerId="ADAL" clId="{33E997EE-9256-F74B-B212-4DE3F827A137}" dt="2021-06-02T12:13:19.938" v="10672" actId="26606"/>
          <ac:picMkLst>
            <pc:docMk/>
            <pc:sldMk cId="1675939638" sldId="319"/>
            <ac:picMk id="26" creationId="{43AC9E88-695B-421A-B3FF-5BC41EF58205}"/>
          </ac:picMkLst>
        </pc:picChg>
      </pc:sldChg>
      <pc:sldChg chg="addSp delSp modSp new mod modClrScheme chgLayout">
        <pc:chgData name="Nguyen Trung Tin (K. Hau mon truc trang)" userId="87dd5bb8-2954-43c6-b106-d795ade0d11a" providerId="ADAL" clId="{33E997EE-9256-F74B-B212-4DE3F827A137}" dt="2021-06-04T08:03:31.209" v="11628" actId="14100"/>
        <pc:sldMkLst>
          <pc:docMk/>
          <pc:sldMk cId="2879898286" sldId="320"/>
        </pc:sldMkLst>
        <pc:spChg chg="mod ord">
          <ac:chgData name="Nguyen Trung Tin (K. Hau mon truc trang)" userId="87dd5bb8-2954-43c6-b106-d795ade0d11a" providerId="ADAL" clId="{33E997EE-9256-F74B-B212-4DE3F827A137}" dt="2021-06-04T08:03:06.666" v="11624" actId="700"/>
          <ac:spMkLst>
            <pc:docMk/>
            <pc:sldMk cId="2879898286" sldId="320"/>
            <ac:spMk id="2" creationId="{707EBA45-BB00-6746-B7E8-7A25F7BEE43D}"/>
          </ac:spMkLst>
        </pc:spChg>
        <pc:spChg chg="add del mod ord">
          <ac:chgData name="Nguyen Trung Tin (K. Hau mon truc trang)" userId="87dd5bb8-2954-43c6-b106-d795ade0d11a" providerId="ADAL" clId="{33E997EE-9256-F74B-B212-4DE3F827A137}" dt="2021-06-04T08:03:12.052" v="11625" actId="931"/>
          <ac:spMkLst>
            <pc:docMk/>
            <pc:sldMk cId="2879898286" sldId="320"/>
            <ac:spMk id="3" creationId="{2812D92B-6AD6-494B-8BD8-B7D8FFED0199}"/>
          </ac:spMkLst>
        </pc:spChg>
        <pc:picChg chg="add mod ord">
          <ac:chgData name="Nguyen Trung Tin (K. Hau mon truc trang)" userId="87dd5bb8-2954-43c6-b106-d795ade0d11a" providerId="ADAL" clId="{33E997EE-9256-F74B-B212-4DE3F827A137}" dt="2021-06-04T08:03:31.209" v="11628" actId="14100"/>
          <ac:picMkLst>
            <pc:docMk/>
            <pc:sldMk cId="2879898286" sldId="320"/>
            <ac:picMk id="4" creationId="{0EBED5F7-F53C-F74A-BDD7-C48F66A8C3B0}"/>
          </ac:picMkLst>
        </pc:picChg>
      </pc:sldChg>
      <pc:sldChg chg="addSp delSp modSp new mod setBg modNotesTx">
        <pc:chgData name="Nguyen Trung Tin (K. Hau mon truc trang)" userId="87dd5bb8-2954-43c6-b106-d795ade0d11a" providerId="ADAL" clId="{33E997EE-9256-F74B-B212-4DE3F827A137}" dt="2021-06-03T12:05:19.440" v="11331" actId="22"/>
        <pc:sldMkLst>
          <pc:docMk/>
          <pc:sldMk cId="4027142900" sldId="321"/>
        </pc:sldMkLst>
        <pc:spChg chg="del">
          <ac:chgData name="Nguyen Trung Tin (K. Hau mon truc trang)" userId="87dd5bb8-2954-43c6-b106-d795ade0d11a" providerId="ADAL" clId="{33E997EE-9256-F74B-B212-4DE3F827A137}" dt="2021-06-03T08:46:51.585" v="11195" actId="26606"/>
          <ac:spMkLst>
            <pc:docMk/>
            <pc:sldMk cId="4027142900" sldId="321"/>
            <ac:spMk id="2" creationId="{D10F90F9-83EC-2740-8405-7DFCC5CBF904}"/>
          </ac:spMkLst>
        </pc:spChg>
        <pc:spChg chg="del">
          <ac:chgData name="Nguyen Trung Tin (K. Hau mon truc trang)" userId="87dd5bb8-2954-43c6-b106-d795ade0d11a" providerId="ADAL" clId="{33E997EE-9256-F74B-B212-4DE3F827A137}" dt="2021-06-03T08:46:46.180" v="11194" actId="931"/>
          <ac:spMkLst>
            <pc:docMk/>
            <pc:sldMk cId="4027142900" sldId="321"/>
            <ac:spMk id="3" creationId="{B3E00B90-DEE3-E143-A7F9-505407AFC022}"/>
          </ac:spMkLst>
        </pc:spChg>
        <pc:spChg chg="add">
          <ac:chgData name="Nguyen Trung Tin (K. Hau mon truc trang)" userId="87dd5bb8-2954-43c6-b106-d795ade0d11a" providerId="ADAL" clId="{33E997EE-9256-F74B-B212-4DE3F827A137}" dt="2021-06-03T08:46:51.585" v="11195" actId="26606"/>
          <ac:spMkLst>
            <pc:docMk/>
            <pc:sldMk cId="4027142900" sldId="321"/>
            <ac:spMk id="13" creationId="{355E0F90-3FFF-4E04-B3C8-3C969A415D9C}"/>
          </ac:spMkLst>
        </pc:spChg>
        <pc:spChg chg="add">
          <ac:chgData name="Nguyen Trung Tin (K. Hau mon truc trang)" userId="87dd5bb8-2954-43c6-b106-d795ade0d11a" providerId="ADAL" clId="{33E997EE-9256-F74B-B212-4DE3F827A137}" dt="2021-06-03T08:46:51.585" v="11195" actId="26606"/>
          <ac:spMkLst>
            <pc:docMk/>
            <pc:sldMk cId="4027142900" sldId="321"/>
            <ac:spMk id="15" creationId="{EC63A4EF-A033-4ED0-9EB6-6E1A8D264FE7}"/>
          </ac:spMkLst>
        </pc:spChg>
        <pc:spChg chg="add">
          <ac:chgData name="Nguyen Trung Tin (K. Hau mon truc trang)" userId="87dd5bb8-2954-43c6-b106-d795ade0d11a" providerId="ADAL" clId="{33E997EE-9256-F74B-B212-4DE3F827A137}" dt="2021-06-03T08:46:51.585" v="11195" actId="26606"/>
          <ac:spMkLst>
            <pc:docMk/>
            <pc:sldMk cId="4027142900" sldId="321"/>
            <ac:spMk id="17" creationId="{964965EE-80F2-417F-9652-5BFF14DA7CDD}"/>
          </ac:spMkLst>
        </pc:spChg>
        <pc:spChg chg="add">
          <ac:chgData name="Nguyen Trung Tin (K. Hau mon truc trang)" userId="87dd5bb8-2954-43c6-b106-d795ade0d11a" providerId="ADAL" clId="{33E997EE-9256-F74B-B212-4DE3F827A137}" dt="2021-06-03T08:46:51.585" v="11195" actId="26606"/>
          <ac:spMkLst>
            <pc:docMk/>
            <pc:sldMk cId="4027142900" sldId="321"/>
            <ac:spMk id="19" creationId="{AA3C9611-CFD7-4C23-A8F2-00E7865A5D02}"/>
          </ac:spMkLst>
        </pc:spChg>
        <pc:spChg chg="add">
          <ac:chgData name="Nguyen Trung Tin (K. Hau mon truc trang)" userId="87dd5bb8-2954-43c6-b106-d795ade0d11a" providerId="ADAL" clId="{33E997EE-9256-F74B-B212-4DE3F827A137}" dt="2021-06-03T08:46:51.585" v="11195" actId="26606"/>
          <ac:spMkLst>
            <pc:docMk/>
            <pc:sldMk cId="4027142900" sldId="321"/>
            <ac:spMk id="21" creationId="{71E1850B-81EE-4905-9A6F-BDF593EC7713}"/>
          </ac:spMkLst>
        </pc:spChg>
        <pc:spChg chg="add">
          <ac:chgData name="Nguyen Trung Tin (K. Hau mon truc trang)" userId="87dd5bb8-2954-43c6-b106-d795ade0d11a" providerId="ADAL" clId="{33E997EE-9256-F74B-B212-4DE3F827A137}" dt="2021-06-03T08:46:51.585" v="11195" actId="26606"/>
          <ac:spMkLst>
            <pc:docMk/>
            <pc:sldMk cId="4027142900" sldId="321"/>
            <ac:spMk id="23" creationId="{FA250539-5364-4CFC-82C6-D791BC0C8802}"/>
          </ac:spMkLst>
        </pc:spChg>
        <pc:picChg chg="add mod ord">
          <ac:chgData name="Nguyen Trung Tin (K. Hau mon truc trang)" userId="87dd5bb8-2954-43c6-b106-d795ade0d11a" providerId="ADAL" clId="{33E997EE-9256-F74B-B212-4DE3F827A137}" dt="2021-06-03T08:46:51.585" v="11195" actId="26606"/>
          <ac:picMkLst>
            <pc:docMk/>
            <pc:sldMk cId="4027142900" sldId="321"/>
            <ac:picMk id="4" creationId="{1B5903AF-E6F6-9A4C-BB8E-2B6598365163}"/>
          </ac:picMkLst>
        </pc:picChg>
        <pc:picChg chg="add">
          <ac:chgData name="Nguyen Trung Tin (K. Hau mon truc trang)" userId="87dd5bb8-2954-43c6-b106-d795ade0d11a" providerId="ADAL" clId="{33E997EE-9256-F74B-B212-4DE3F827A137}" dt="2021-06-03T08:46:51.585" v="11195" actId="26606"/>
          <ac:picMkLst>
            <pc:docMk/>
            <pc:sldMk cId="4027142900" sldId="321"/>
            <ac:picMk id="9" creationId="{722F0272-3878-4604-AA91-01CA8F08DEF5}"/>
          </ac:picMkLst>
        </pc:picChg>
        <pc:picChg chg="add">
          <ac:chgData name="Nguyen Trung Tin (K. Hau mon truc trang)" userId="87dd5bb8-2954-43c6-b106-d795ade0d11a" providerId="ADAL" clId="{33E997EE-9256-F74B-B212-4DE3F827A137}" dt="2021-06-03T08:46:51.585" v="11195" actId="26606"/>
          <ac:picMkLst>
            <pc:docMk/>
            <pc:sldMk cId="4027142900" sldId="321"/>
            <ac:picMk id="11" creationId="{1F60EAEC-22E3-4448-8F0A-9ADAA793A95E}"/>
          </ac:picMkLst>
        </pc:picChg>
      </pc:sldChg>
      <pc:sldChg chg="modSp new mod modClrScheme chgLayout">
        <pc:chgData name="Nguyen Trung Tin (K. Hau mon truc trang)" userId="87dd5bb8-2954-43c6-b106-d795ade0d11a" providerId="ADAL" clId="{33E997EE-9256-F74B-B212-4DE3F827A137}" dt="2021-06-04T07:41:43.009" v="11461" actId="20577"/>
        <pc:sldMkLst>
          <pc:docMk/>
          <pc:sldMk cId="3103024634" sldId="322"/>
        </pc:sldMkLst>
        <pc:spChg chg="mod ord">
          <ac:chgData name="Nguyen Trung Tin (K. Hau mon truc trang)" userId="87dd5bb8-2954-43c6-b106-d795ade0d11a" providerId="ADAL" clId="{33E997EE-9256-F74B-B212-4DE3F827A137}" dt="2021-06-04T07:41:43.009" v="11461" actId="20577"/>
          <ac:spMkLst>
            <pc:docMk/>
            <pc:sldMk cId="3103024634" sldId="322"/>
            <ac:spMk id="2" creationId="{30946A79-A8A0-A64D-AD31-7C31FB8E7259}"/>
          </ac:spMkLst>
        </pc:spChg>
        <pc:spChg chg="mod ord">
          <ac:chgData name="Nguyen Trung Tin (K. Hau mon truc trang)" userId="87dd5bb8-2954-43c6-b106-d795ade0d11a" providerId="ADAL" clId="{33E997EE-9256-F74B-B212-4DE3F827A137}" dt="2021-06-04T07:40:24.580" v="11411" actId="20577"/>
          <ac:spMkLst>
            <pc:docMk/>
            <pc:sldMk cId="3103024634" sldId="322"/>
            <ac:spMk id="3" creationId="{7BB76735-7BA7-AC41-8D90-C08B05642110}"/>
          </ac:spMkLst>
        </pc:spChg>
      </pc:sldChg>
      <pc:sldChg chg="addSp delSp modSp new mod ord setBg">
        <pc:chgData name="Nguyen Trung Tin (K. Hau mon truc trang)" userId="87dd5bb8-2954-43c6-b106-d795ade0d11a" providerId="ADAL" clId="{33E997EE-9256-F74B-B212-4DE3F827A137}" dt="2021-06-04T07:45:16.938" v="11545" actId="1076"/>
        <pc:sldMkLst>
          <pc:docMk/>
          <pc:sldMk cId="163604855" sldId="323"/>
        </pc:sldMkLst>
        <pc:spChg chg="del">
          <ac:chgData name="Nguyen Trung Tin (K. Hau mon truc trang)" userId="87dd5bb8-2954-43c6-b106-d795ade0d11a" providerId="ADAL" clId="{33E997EE-9256-F74B-B212-4DE3F827A137}" dt="2021-06-04T07:39:26.290" v="11390" actId="26606"/>
          <ac:spMkLst>
            <pc:docMk/>
            <pc:sldMk cId="163604855" sldId="323"/>
            <ac:spMk id="2" creationId="{1CA9485B-FA11-EF4E-984B-D0C63D36D70C}"/>
          </ac:spMkLst>
        </pc:spChg>
        <pc:spChg chg="del">
          <ac:chgData name="Nguyen Trung Tin (K. Hau mon truc trang)" userId="87dd5bb8-2954-43c6-b106-d795ade0d11a" providerId="ADAL" clId="{33E997EE-9256-F74B-B212-4DE3F827A137}" dt="2021-06-04T07:39:04.289" v="11389" actId="931"/>
          <ac:spMkLst>
            <pc:docMk/>
            <pc:sldMk cId="163604855" sldId="323"/>
            <ac:spMk id="3" creationId="{55EC7D90-6E41-2B41-8036-A8059E4A770A}"/>
          </ac:spMkLst>
        </pc:spChg>
        <pc:spChg chg="add">
          <ac:chgData name="Nguyen Trung Tin (K. Hau mon truc trang)" userId="87dd5bb8-2954-43c6-b106-d795ade0d11a" providerId="ADAL" clId="{33E997EE-9256-F74B-B212-4DE3F827A137}" dt="2021-06-04T07:39:26.290" v="11390" actId="26606"/>
          <ac:spMkLst>
            <pc:docMk/>
            <pc:sldMk cId="163604855" sldId="323"/>
            <ac:spMk id="13" creationId="{355E0F90-3FFF-4E04-B3C8-3C969A415D9C}"/>
          </ac:spMkLst>
        </pc:spChg>
        <pc:spChg chg="add">
          <ac:chgData name="Nguyen Trung Tin (K. Hau mon truc trang)" userId="87dd5bb8-2954-43c6-b106-d795ade0d11a" providerId="ADAL" clId="{33E997EE-9256-F74B-B212-4DE3F827A137}" dt="2021-06-04T07:39:26.290" v="11390" actId="26606"/>
          <ac:spMkLst>
            <pc:docMk/>
            <pc:sldMk cId="163604855" sldId="323"/>
            <ac:spMk id="15" creationId="{EC63A4EF-A033-4ED0-9EB6-6E1A8D264FE7}"/>
          </ac:spMkLst>
        </pc:spChg>
        <pc:spChg chg="add">
          <ac:chgData name="Nguyen Trung Tin (K. Hau mon truc trang)" userId="87dd5bb8-2954-43c6-b106-d795ade0d11a" providerId="ADAL" clId="{33E997EE-9256-F74B-B212-4DE3F827A137}" dt="2021-06-04T07:39:26.290" v="11390" actId="26606"/>
          <ac:spMkLst>
            <pc:docMk/>
            <pc:sldMk cId="163604855" sldId="323"/>
            <ac:spMk id="17" creationId="{964965EE-80F2-417F-9652-5BFF14DA7CDD}"/>
          </ac:spMkLst>
        </pc:spChg>
        <pc:spChg chg="add">
          <ac:chgData name="Nguyen Trung Tin (K. Hau mon truc trang)" userId="87dd5bb8-2954-43c6-b106-d795ade0d11a" providerId="ADAL" clId="{33E997EE-9256-F74B-B212-4DE3F827A137}" dt="2021-06-04T07:39:26.290" v="11390" actId="26606"/>
          <ac:spMkLst>
            <pc:docMk/>
            <pc:sldMk cId="163604855" sldId="323"/>
            <ac:spMk id="19" creationId="{AA3C9611-CFD7-4C23-A8F2-00E7865A5D02}"/>
          </ac:spMkLst>
        </pc:spChg>
        <pc:picChg chg="add mod ord">
          <ac:chgData name="Nguyen Trung Tin (K. Hau mon truc trang)" userId="87dd5bb8-2954-43c6-b106-d795ade0d11a" providerId="ADAL" clId="{33E997EE-9256-F74B-B212-4DE3F827A137}" dt="2021-06-04T07:39:26.290" v="11390" actId="26606"/>
          <ac:picMkLst>
            <pc:docMk/>
            <pc:sldMk cId="163604855" sldId="323"/>
            <ac:picMk id="4" creationId="{0B89E9F3-B62C-A740-A1F0-B06807104ECA}"/>
          </ac:picMkLst>
        </pc:picChg>
        <pc:picChg chg="add">
          <ac:chgData name="Nguyen Trung Tin (K. Hau mon truc trang)" userId="87dd5bb8-2954-43c6-b106-d795ade0d11a" providerId="ADAL" clId="{33E997EE-9256-F74B-B212-4DE3F827A137}" dt="2021-06-04T07:39:26.290" v="11390" actId="26606"/>
          <ac:picMkLst>
            <pc:docMk/>
            <pc:sldMk cId="163604855" sldId="323"/>
            <ac:picMk id="9" creationId="{722F0272-3878-4604-AA91-01CA8F08DEF5}"/>
          </ac:picMkLst>
        </pc:picChg>
        <pc:picChg chg="add">
          <ac:chgData name="Nguyen Trung Tin (K. Hau mon truc trang)" userId="87dd5bb8-2954-43c6-b106-d795ade0d11a" providerId="ADAL" clId="{33E997EE-9256-F74B-B212-4DE3F827A137}" dt="2021-06-04T07:39:26.290" v="11390" actId="26606"/>
          <ac:picMkLst>
            <pc:docMk/>
            <pc:sldMk cId="163604855" sldId="323"/>
            <ac:picMk id="11" creationId="{1F60EAEC-22E3-4448-8F0A-9ADAA793A95E}"/>
          </ac:picMkLst>
        </pc:picChg>
      </pc:sldChg>
      <pc:sldChg chg="addSp delSp modSp new mod ord setBg">
        <pc:chgData name="Nguyen Trung Tin (K. Hau mon truc trang)" userId="87dd5bb8-2954-43c6-b106-d795ade0d11a" providerId="ADAL" clId="{33E997EE-9256-F74B-B212-4DE3F827A137}" dt="2021-06-04T07:54:15.583" v="11591" actId="1076"/>
        <pc:sldMkLst>
          <pc:docMk/>
          <pc:sldMk cId="1344320984" sldId="324"/>
        </pc:sldMkLst>
        <pc:spChg chg="del">
          <ac:chgData name="Nguyen Trung Tin (K. Hau mon truc trang)" userId="87dd5bb8-2954-43c6-b106-d795ade0d11a" providerId="ADAL" clId="{33E997EE-9256-F74B-B212-4DE3F827A137}" dt="2021-06-04T07:39:44.567" v="11393" actId="26606"/>
          <ac:spMkLst>
            <pc:docMk/>
            <pc:sldMk cId="1344320984" sldId="324"/>
            <ac:spMk id="2" creationId="{8AC2956C-0B36-A444-8902-40A2D46E5C1B}"/>
          </ac:spMkLst>
        </pc:spChg>
        <pc:spChg chg="del">
          <ac:chgData name="Nguyen Trung Tin (K. Hau mon truc trang)" userId="87dd5bb8-2954-43c6-b106-d795ade0d11a" providerId="ADAL" clId="{33E997EE-9256-F74B-B212-4DE3F827A137}" dt="2021-06-04T07:39:39.425" v="11392" actId="931"/>
          <ac:spMkLst>
            <pc:docMk/>
            <pc:sldMk cId="1344320984" sldId="324"/>
            <ac:spMk id="3" creationId="{DC9D9BD6-78B1-3C4E-9704-D46BC9A1ACD8}"/>
          </ac:spMkLst>
        </pc:spChg>
        <pc:spChg chg="add">
          <ac:chgData name="Nguyen Trung Tin (K. Hau mon truc trang)" userId="87dd5bb8-2954-43c6-b106-d795ade0d11a" providerId="ADAL" clId="{33E997EE-9256-F74B-B212-4DE3F827A137}" dt="2021-06-04T07:39:44.567" v="11393" actId="26606"/>
          <ac:spMkLst>
            <pc:docMk/>
            <pc:sldMk cId="1344320984" sldId="324"/>
            <ac:spMk id="13" creationId="{355E0F90-3FFF-4E04-B3C8-3C969A415D9C}"/>
          </ac:spMkLst>
        </pc:spChg>
        <pc:spChg chg="add">
          <ac:chgData name="Nguyen Trung Tin (K. Hau mon truc trang)" userId="87dd5bb8-2954-43c6-b106-d795ade0d11a" providerId="ADAL" clId="{33E997EE-9256-F74B-B212-4DE3F827A137}" dt="2021-06-04T07:39:44.567" v="11393" actId="26606"/>
          <ac:spMkLst>
            <pc:docMk/>
            <pc:sldMk cId="1344320984" sldId="324"/>
            <ac:spMk id="15" creationId="{EC63A4EF-A033-4ED0-9EB6-6E1A8D264FE7}"/>
          </ac:spMkLst>
        </pc:spChg>
        <pc:spChg chg="add">
          <ac:chgData name="Nguyen Trung Tin (K. Hau mon truc trang)" userId="87dd5bb8-2954-43c6-b106-d795ade0d11a" providerId="ADAL" clId="{33E997EE-9256-F74B-B212-4DE3F827A137}" dt="2021-06-04T07:39:44.567" v="11393" actId="26606"/>
          <ac:spMkLst>
            <pc:docMk/>
            <pc:sldMk cId="1344320984" sldId="324"/>
            <ac:spMk id="17" creationId="{964965EE-80F2-417F-9652-5BFF14DA7CDD}"/>
          </ac:spMkLst>
        </pc:spChg>
        <pc:spChg chg="add">
          <ac:chgData name="Nguyen Trung Tin (K. Hau mon truc trang)" userId="87dd5bb8-2954-43c6-b106-d795ade0d11a" providerId="ADAL" clId="{33E997EE-9256-F74B-B212-4DE3F827A137}" dt="2021-06-04T07:39:44.567" v="11393" actId="26606"/>
          <ac:spMkLst>
            <pc:docMk/>
            <pc:sldMk cId="1344320984" sldId="324"/>
            <ac:spMk id="19" creationId="{AA3C9611-CFD7-4C23-A8F2-00E7865A5D02}"/>
          </ac:spMkLst>
        </pc:spChg>
        <pc:spChg chg="add">
          <ac:chgData name="Nguyen Trung Tin (K. Hau mon truc trang)" userId="87dd5bb8-2954-43c6-b106-d795ade0d11a" providerId="ADAL" clId="{33E997EE-9256-F74B-B212-4DE3F827A137}" dt="2021-06-04T07:39:44.567" v="11393" actId="26606"/>
          <ac:spMkLst>
            <pc:docMk/>
            <pc:sldMk cId="1344320984" sldId="324"/>
            <ac:spMk id="21" creationId="{71E1850B-81EE-4905-9A6F-BDF593EC7713}"/>
          </ac:spMkLst>
        </pc:spChg>
        <pc:spChg chg="add">
          <ac:chgData name="Nguyen Trung Tin (K. Hau mon truc trang)" userId="87dd5bb8-2954-43c6-b106-d795ade0d11a" providerId="ADAL" clId="{33E997EE-9256-F74B-B212-4DE3F827A137}" dt="2021-06-04T07:39:44.567" v="11393" actId="26606"/>
          <ac:spMkLst>
            <pc:docMk/>
            <pc:sldMk cId="1344320984" sldId="324"/>
            <ac:spMk id="23" creationId="{FA250539-5364-4CFC-82C6-D791BC0C8802}"/>
          </ac:spMkLst>
        </pc:spChg>
        <pc:picChg chg="add mod ord">
          <ac:chgData name="Nguyen Trung Tin (K. Hau mon truc trang)" userId="87dd5bb8-2954-43c6-b106-d795ade0d11a" providerId="ADAL" clId="{33E997EE-9256-F74B-B212-4DE3F827A137}" dt="2021-06-04T07:39:44.567" v="11393" actId="26606"/>
          <ac:picMkLst>
            <pc:docMk/>
            <pc:sldMk cId="1344320984" sldId="324"/>
            <ac:picMk id="4" creationId="{BD870761-B5B1-0747-9964-6D95A9F3AA43}"/>
          </ac:picMkLst>
        </pc:picChg>
        <pc:picChg chg="add">
          <ac:chgData name="Nguyen Trung Tin (K. Hau mon truc trang)" userId="87dd5bb8-2954-43c6-b106-d795ade0d11a" providerId="ADAL" clId="{33E997EE-9256-F74B-B212-4DE3F827A137}" dt="2021-06-04T07:39:44.567" v="11393" actId="26606"/>
          <ac:picMkLst>
            <pc:docMk/>
            <pc:sldMk cId="1344320984" sldId="324"/>
            <ac:picMk id="9" creationId="{722F0272-3878-4604-AA91-01CA8F08DEF5}"/>
          </ac:picMkLst>
        </pc:picChg>
        <pc:picChg chg="add">
          <ac:chgData name="Nguyen Trung Tin (K. Hau mon truc trang)" userId="87dd5bb8-2954-43c6-b106-d795ade0d11a" providerId="ADAL" clId="{33E997EE-9256-F74B-B212-4DE3F827A137}" dt="2021-06-04T07:39:44.567" v="11393" actId="26606"/>
          <ac:picMkLst>
            <pc:docMk/>
            <pc:sldMk cId="1344320984" sldId="324"/>
            <ac:picMk id="11" creationId="{1F60EAEC-22E3-4448-8F0A-9ADAA793A95E}"/>
          </ac:picMkLst>
        </pc:picChg>
      </pc:sldChg>
      <pc:sldChg chg="addSp modSp new mod setBg">
        <pc:chgData name="Nguyen Trung Tin (K. Hau mon truc trang)" userId="87dd5bb8-2954-43c6-b106-d795ade0d11a" providerId="ADAL" clId="{33E997EE-9256-F74B-B212-4DE3F827A137}" dt="2021-06-04T07:50:28.320" v="11565" actId="26606"/>
        <pc:sldMkLst>
          <pc:docMk/>
          <pc:sldMk cId="1429933219" sldId="325"/>
        </pc:sldMkLst>
        <pc:picChg chg="add mod">
          <ac:chgData name="Nguyen Trung Tin (K. Hau mon truc trang)" userId="87dd5bb8-2954-43c6-b106-d795ade0d11a" providerId="ADAL" clId="{33E997EE-9256-F74B-B212-4DE3F827A137}" dt="2021-06-04T07:50:28.320" v="11565" actId="26606"/>
          <ac:picMkLst>
            <pc:docMk/>
            <pc:sldMk cId="1429933219" sldId="325"/>
            <ac:picMk id="2" creationId="{BC6DAC18-327D-1F4C-B730-19B1D231F6C9}"/>
          </ac:picMkLst>
        </pc:picChg>
      </pc:sldChg>
      <pc:sldChg chg="addSp delSp modSp new mod setBg">
        <pc:chgData name="Nguyen Trung Tin (K. Hau mon truc trang)" userId="87dd5bb8-2954-43c6-b106-d795ade0d11a" providerId="ADAL" clId="{33E997EE-9256-F74B-B212-4DE3F827A137}" dt="2021-06-04T07:58:05.569" v="11598" actId="26606"/>
        <pc:sldMkLst>
          <pc:docMk/>
          <pc:sldMk cId="1487558853" sldId="326"/>
        </pc:sldMkLst>
        <pc:spChg chg="del">
          <ac:chgData name="Nguyen Trung Tin (K. Hau mon truc trang)" userId="87dd5bb8-2954-43c6-b106-d795ade0d11a" providerId="ADAL" clId="{33E997EE-9256-F74B-B212-4DE3F827A137}" dt="2021-06-04T07:58:05.569" v="11598" actId="26606"/>
          <ac:spMkLst>
            <pc:docMk/>
            <pc:sldMk cId="1487558853" sldId="326"/>
            <ac:spMk id="2" creationId="{4D359B1E-A9FC-C34E-9F81-A8E521E85E25}"/>
          </ac:spMkLst>
        </pc:spChg>
        <pc:spChg chg="del">
          <ac:chgData name="Nguyen Trung Tin (K. Hau mon truc trang)" userId="87dd5bb8-2954-43c6-b106-d795ade0d11a" providerId="ADAL" clId="{33E997EE-9256-F74B-B212-4DE3F827A137}" dt="2021-06-04T07:58:00.630" v="11597" actId="931"/>
          <ac:spMkLst>
            <pc:docMk/>
            <pc:sldMk cId="1487558853" sldId="326"/>
            <ac:spMk id="3" creationId="{24A1A5BE-0E80-7144-8546-94706E0FE6BA}"/>
          </ac:spMkLst>
        </pc:spChg>
        <pc:spChg chg="add">
          <ac:chgData name="Nguyen Trung Tin (K. Hau mon truc trang)" userId="87dd5bb8-2954-43c6-b106-d795ade0d11a" providerId="ADAL" clId="{33E997EE-9256-F74B-B212-4DE3F827A137}" dt="2021-06-04T07:58:05.569" v="11598" actId="26606"/>
          <ac:spMkLst>
            <pc:docMk/>
            <pc:sldMk cId="1487558853" sldId="326"/>
            <ac:spMk id="13" creationId="{355E0F90-3FFF-4E04-B3C8-3C969A415D9C}"/>
          </ac:spMkLst>
        </pc:spChg>
        <pc:spChg chg="add">
          <ac:chgData name="Nguyen Trung Tin (K. Hau mon truc trang)" userId="87dd5bb8-2954-43c6-b106-d795ade0d11a" providerId="ADAL" clId="{33E997EE-9256-F74B-B212-4DE3F827A137}" dt="2021-06-04T07:58:05.569" v="11598" actId="26606"/>
          <ac:spMkLst>
            <pc:docMk/>
            <pc:sldMk cId="1487558853" sldId="326"/>
            <ac:spMk id="15" creationId="{EC63A4EF-A033-4ED0-9EB6-6E1A8D264FE7}"/>
          </ac:spMkLst>
        </pc:spChg>
        <pc:spChg chg="add">
          <ac:chgData name="Nguyen Trung Tin (K. Hau mon truc trang)" userId="87dd5bb8-2954-43c6-b106-d795ade0d11a" providerId="ADAL" clId="{33E997EE-9256-F74B-B212-4DE3F827A137}" dt="2021-06-04T07:58:05.569" v="11598" actId="26606"/>
          <ac:spMkLst>
            <pc:docMk/>
            <pc:sldMk cId="1487558853" sldId="326"/>
            <ac:spMk id="17" creationId="{964965EE-80F2-417F-9652-5BFF14DA7CDD}"/>
          </ac:spMkLst>
        </pc:spChg>
        <pc:spChg chg="add">
          <ac:chgData name="Nguyen Trung Tin (K. Hau mon truc trang)" userId="87dd5bb8-2954-43c6-b106-d795ade0d11a" providerId="ADAL" clId="{33E997EE-9256-F74B-B212-4DE3F827A137}" dt="2021-06-04T07:58:05.569" v="11598" actId="26606"/>
          <ac:spMkLst>
            <pc:docMk/>
            <pc:sldMk cId="1487558853" sldId="326"/>
            <ac:spMk id="19" creationId="{AA3C9611-CFD7-4C23-A8F2-00E7865A5D02}"/>
          </ac:spMkLst>
        </pc:spChg>
        <pc:picChg chg="add mod ord">
          <ac:chgData name="Nguyen Trung Tin (K. Hau mon truc trang)" userId="87dd5bb8-2954-43c6-b106-d795ade0d11a" providerId="ADAL" clId="{33E997EE-9256-F74B-B212-4DE3F827A137}" dt="2021-06-04T07:58:05.569" v="11598" actId="26606"/>
          <ac:picMkLst>
            <pc:docMk/>
            <pc:sldMk cId="1487558853" sldId="326"/>
            <ac:picMk id="4" creationId="{6E016460-F093-384D-A07F-8ADCF702F093}"/>
          </ac:picMkLst>
        </pc:picChg>
        <pc:picChg chg="add">
          <ac:chgData name="Nguyen Trung Tin (K. Hau mon truc trang)" userId="87dd5bb8-2954-43c6-b106-d795ade0d11a" providerId="ADAL" clId="{33E997EE-9256-F74B-B212-4DE3F827A137}" dt="2021-06-04T07:58:05.569" v="11598" actId="26606"/>
          <ac:picMkLst>
            <pc:docMk/>
            <pc:sldMk cId="1487558853" sldId="326"/>
            <ac:picMk id="9" creationId="{722F0272-3878-4604-AA91-01CA8F08DEF5}"/>
          </ac:picMkLst>
        </pc:picChg>
        <pc:picChg chg="add">
          <ac:chgData name="Nguyen Trung Tin (K. Hau mon truc trang)" userId="87dd5bb8-2954-43c6-b106-d795ade0d11a" providerId="ADAL" clId="{33E997EE-9256-F74B-B212-4DE3F827A137}" dt="2021-06-04T07:58:05.569" v="11598" actId="26606"/>
          <ac:picMkLst>
            <pc:docMk/>
            <pc:sldMk cId="1487558853" sldId="326"/>
            <ac:picMk id="11" creationId="{1F60EAEC-22E3-4448-8F0A-9ADAA793A95E}"/>
          </ac:picMkLst>
        </pc:picChg>
      </pc:sldChg>
      <pc:sldChg chg="addSp delSp modSp new mod setBg modClrScheme chgLayout">
        <pc:chgData name="Nguyen Trung Tin (K. Hau mon truc trang)" userId="87dd5bb8-2954-43c6-b106-d795ade0d11a" providerId="ADAL" clId="{33E997EE-9256-F74B-B212-4DE3F827A137}" dt="2021-06-04T08:07:15.306" v="11681" actId="1076"/>
        <pc:sldMkLst>
          <pc:docMk/>
          <pc:sldMk cId="1185380043" sldId="327"/>
        </pc:sldMkLst>
        <pc:spChg chg="del">
          <ac:chgData name="Nguyen Trung Tin (K. Hau mon truc trang)" userId="87dd5bb8-2954-43c6-b106-d795ade0d11a" providerId="ADAL" clId="{33E997EE-9256-F74B-B212-4DE3F827A137}" dt="2021-06-04T08:05:51.871" v="11631" actId="700"/>
          <ac:spMkLst>
            <pc:docMk/>
            <pc:sldMk cId="1185380043" sldId="327"/>
            <ac:spMk id="2" creationId="{8501A74A-DC0A-8742-9FA1-FCCE12EBAFFE}"/>
          </ac:spMkLst>
        </pc:spChg>
        <pc:spChg chg="del">
          <ac:chgData name="Nguyen Trung Tin (K. Hau mon truc trang)" userId="87dd5bb8-2954-43c6-b106-d795ade0d11a" providerId="ADAL" clId="{33E997EE-9256-F74B-B212-4DE3F827A137}" dt="2021-06-04T08:05:35.898" v="11630" actId="931"/>
          <ac:spMkLst>
            <pc:docMk/>
            <pc:sldMk cId="1185380043" sldId="327"/>
            <ac:spMk id="3" creationId="{9101B6BA-1497-A942-B2C8-7B5EDCDB588C}"/>
          </ac:spMkLst>
        </pc:spChg>
        <pc:spChg chg="add mod ord">
          <ac:chgData name="Nguyen Trung Tin (K. Hau mon truc trang)" userId="87dd5bb8-2954-43c6-b106-d795ade0d11a" providerId="ADAL" clId="{33E997EE-9256-F74B-B212-4DE3F827A137}" dt="2021-06-04T08:07:03.540" v="11679" actId="20577"/>
          <ac:spMkLst>
            <pc:docMk/>
            <pc:sldMk cId="1185380043" sldId="327"/>
            <ac:spMk id="5" creationId="{89875764-6B73-FC44-BEE4-C935BEB614A3}"/>
          </ac:spMkLst>
        </pc:spChg>
        <pc:picChg chg="add mod ord">
          <ac:chgData name="Nguyen Trung Tin (K. Hau mon truc trang)" userId="87dd5bb8-2954-43c6-b106-d795ade0d11a" providerId="ADAL" clId="{33E997EE-9256-F74B-B212-4DE3F827A137}" dt="2021-06-04T08:07:15.306" v="11681" actId="1076"/>
          <ac:picMkLst>
            <pc:docMk/>
            <pc:sldMk cId="1185380043" sldId="327"/>
            <ac:picMk id="4" creationId="{623CD15D-CDA2-954E-8E59-62F62D8F2D11}"/>
          </ac:picMkLst>
        </pc:picChg>
      </pc:sldChg>
      <pc:sldChg chg="addSp delSp modSp new mod setBg">
        <pc:chgData name="Nguyen Trung Tin (K. Hau mon truc trang)" userId="87dd5bb8-2954-43c6-b106-d795ade0d11a" providerId="ADAL" clId="{33E997EE-9256-F74B-B212-4DE3F827A137}" dt="2021-06-04T08:16:28.951" v="11779" actId="26606"/>
        <pc:sldMkLst>
          <pc:docMk/>
          <pc:sldMk cId="1935005915" sldId="328"/>
        </pc:sldMkLst>
        <pc:spChg chg="mod">
          <ac:chgData name="Nguyen Trung Tin (K. Hau mon truc trang)" userId="87dd5bb8-2954-43c6-b106-d795ade0d11a" providerId="ADAL" clId="{33E997EE-9256-F74B-B212-4DE3F827A137}" dt="2021-06-04T08:16:28.951" v="11779" actId="26606"/>
          <ac:spMkLst>
            <pc:docMk/>
            <pc:sldMk cId="1935005915" sldId="328"/>
            <ac:spMk id="2" creationId="{500164F7-4AED-CF4B-A7D3-877F5849CA24}"/>
          </ac:spMkLst>
        </pc:spChg>
        <pc:spChg chg="del mod">
          <ac:chgData name="Nguyen Trung Tin (K. Hau mon truc trang)" userId="87dd5bb8-2954-43c6-b106-d795ade0d11a" providerId="ADAL" clId="{33E997EE-9256-F74B-B212-4DE3F827A137}" dt="2021-06-04T08:16:23.683" v="11778" actId="22"/>
          <ac:spMkLst>
            <pc:docMk/>
            <pc:sldMk cId="1935005915" sldId="328"/>
            <ac:spMk id="3" creationId="{5FAFFE70-5BB3-7C4C-B548-62F1C64302B6}"/>
          </ac:spMkLst>
        </pc:spChg>
        <pc:spChg chg="add">
          <ac:chgData name="Nguyen Trung Tin (K. Hau mon truc trang)" userId="87dd5bb8-2954-43c6-b106-d795ade0d11a" providerId="ADAL" clId="{33E997EE-9256-F74B-B212-4DE3F827A137}" dt="2021-06-04T08:16:28.951" v="11779" actId="26606"/>
          <ac:spMkLst>
            <pc:docMk/>
            <pc:sldMk cId="1935005915" sldId="328"/>
            <ac:spMk id="15" creationId="{8DA14841-53A4-4935-BE65-C8373B8A6D06}"/>
          </ac:spMkLst>
        </pc:spChg>
        <pc:spChg chg="add">
          <ac:chgData name="Nguyen Trung Tin (K. Hau mon truc trang)" userId="87dd5bb8-2954-43c6-b106-d795ade0d11a" providerId="ADAL" clId="{33E997EE-9256-F74B-B212-4DE3F827A137}" dt="2021-06-04T08:16:28.951" v="11779" actId="26606"/>
          <ac:spMkLst>
            <pc:docMk/>
            <pc:sldMk cId="1935005915" sldId="328"/>
            <ac:spMk id="17" creationId="{9877C2CF-B2DD-41C8-8B5E-152673376B41}"/>
          </ac:spMkLst>
        </pc:spChg>
        <pc:spChg chg="add">
          <ac:chgData name="Nguyen Trung Tin (K. Hau mon truc trang)" userId="87dd5bb8-2954-43c6-b106-d795ade0d11a" providerId="ADAL" clId="{33E997EE-9256-F74B-B212-4DE3F827A137}" dt="2021-06-04T08:16:28.951" v="11779" actId="26606"/>
          <ac:spMkLst>
            <pc:docMk/>
            <pc:sldMk cId="1935005915" sldId="328"/>
            <ac:spMk id="19" creationId="{D377EE36-E59D-4778-8F99-4B470DA4A306}"/>
          </ac:spMkLst>
        </pc:spChg>
        <pc:spChg chg="add">
          <ac:chgData name="Nguyen Trung Tin (K. Hau mon truc trang)" userId="87dd5bb8-2954-43c6-b106-d795ade0d11a" providerId="ADAL" clId="{33E997EE-9256-F74B-B212-4DE3F827A137}" dt="2021-06-04T08:16:28.951" v="11779" actId="26606"/>
          <ac:spMkLst>
            <pc:docMk/>
            <pc:sldMk cId="1935005915" sldId="328"/>
            <ac:spMk id="21" creationId="{2586C6C5-47AF-450A-932D-880EF823E596}"/>
          </ac:spMkLst>
        </pc:spChg>
        <pc:spChg chg="add">
          <ac:chgData name="Nguyen Trung Tin (K. Hau mon truc trang)" userId="87dd5bb8-2954-43c6-b106-d795ade0d11a" providerId="ADAL" clId="{33E997EE-9256-F74B-B212-4DE3F827A137}" dt="2021-06-04T08:16:28.951" v="11779" actId="26606"/>
          <ac:spMkLst>
            <pc:docMk/>
            <pc:sldMk cId="1935005915" sldId="328"/>
            <ac:spMk id="23" creationId="{A587901A-AA64-4940-9803-F67677851150}"/>
          </ac:spMkLst>
        </pc:spChg>
        <pc:spChg chg="add">
          <ac:chgData name="Nguyen Trung Tin (K. Hau mon truc trang)" userId="87dd5bb8-2954-43c6-b106-d795ade0d11a" providerId="ADAL" clId="{33E997EE-9256-F74B-B212-4DE3F827A137}" dt="2021-06-04T08:16:28.951" v="11779" actId="26606"/>
          <ac:spMkLst>
            <pc:docMk/>
            <pc:sldMk cId="1935005915" sldId="328"/>
            <ac:spMk id="25" creationId="{1996F86B-8A8D-482B-AB2B-1A8EE4EF2752}"/>
          </ac:spMkLst>
        </pc:spChg>
        <pc:spChg chg="add">
          <ac:chgData name="Nguyen Trung Tin (K. Hau mon truc trang)" userId="87dd5bb8-2954-43c6-b106-d795ade0d11a" providerId="ADAL" clId="{33E997EE-9256-F74B-B212-4DE3F827A137}" dt="2021-06-04T08:16:28.951" v="11779" actId="26606"/>
          <ac:spMkLst>
            <pc:docMk/>
            <pc:sldMk cId="1935005915" sldId="328"/>
            <ac:spMk id="31" creationId="{2A06CCF8-E75B-4B55-99FB-2D76CBD12287}"/>
          </ac:spMkLst>
        </pc:spChg>
        <pc:spChg chg="add">
          <ac:chgData name="Nguyen Trung Tin (K. Hau mon truc trang)" userId="87dd5bb8-2954-43c6-b106-d795ade0d11a" providerId="ADAL" clId="{33E997EE-9256-F74B-B212-4DE3F827A137}" dt="2021-06-04T08:16:28.951" v="11779" actId="26606"/>
          <ac:spMkLst>
            <pc:docMk/>
            <pc:sldMk cId="1935005915" sldId="328"/>
            <ac:spMk id="33" creationId="{43F55E8D-2CEA-40CC-84B8-110F9CCFEC45}"/>
          </ac:spMkLst>
        </pc:spChg>
        <pc:spChg chg="add">
          <ac:chgData name="Nguyen Trung Tin (K. Hau mon truc trang)" userId="87dd5bb8-2954-43c6-b106-d795ade0d11a" providerId="ADAL" clId="{33E997EE-9256-F74B-B212-4DE3F827A137}" dt="2021-06-04T08:16:28.951" v="11779" actId="26606"/>
          <ac:spMkLst>
            <pc:docMk/>
            <pc:sldMk cId="1935005915" sldId="328"/>
            <ac:spMk id="35" creationId="{903899BD-A4C7-4D2F-B882-E373ADDBF339}"/>
          </ac:spMkLst>
        </pc:spChg>
        <pc:spChg chg="add">
          <ac:chgData name="Nguyen Trung Tin (K. Hau mon truc trang)" userId="87dd5bb8-2954-43c6-b106-d795ade0d11a" providerId="ADAL" clId="{33E997EE-9256-F74B-B212-4DE3F827A137}" dt="2021-06-04T08:16:28.951" v="11779" actId="26606"/>
          <ac:spMkLst>
            <pc:docMk/>
            <pc:sldMk cId="1935005915" sldId="328"/>
            <ac:spMk id="37" creationId="{4C7118A3-ECB4-4619-AA16-3E9684D099FC}"/>
          </ac:spMkLst>
        </pc:spChg>
        <pc:picChg chg="add mod">
          <ac:chgData name="Nguyen Trung Tin (K. Hau mon truc trang)" userId="87dd5bb8-2954-43c6-b106-d795ade0d11a" providerId="ADAL" clId="{33E997EE-9256-F74B-B212-4DE3F827A137}" dt="2021-06-04T08:16:28.951" v="11779" actId="26606"/>
          <ac:picMkLst>
            <pc:docMk/>
            <pc:sldMk cId="1935005915" sldId="328"/>
            <ac:picMk id="6" creationId="{120A91AB-FA9E-6D46-AB7F-4BF162AB86A8}"/>
          </ac:picMkLst>
        </pc:picChg>
        <pc:picChg chg="add">
          <ac:chgData name="Nguyen Trung Tin (K. Hau mon truc trang)" userId="87dd5bb8-2954-43c6-b106-d795ade0d11a" providerId="ADAL" clId="{33E997EE-9256-F74B-B212-4DE3F827A137}" dt="2021-06-04T08:16:28.951" v="11779" actId="26606"/>
          <ac:picMkLst>
            <pc:docMk/>
            <pc:sldMk cId="1935005915" sldId="328"/>
            <ac:picMk id="11" creationId="{2FA3880A-8D8F-466C-A4A1-F07BCDD3719C}"/>
          </ac:picMkLst>
        </pc:picChg>
        <pc:picChg chg="add">
          <ac:chgData name="Nguyen Trung Tin (K. Hau mon truc trang)" userId="87dd5bb8-2954-43c6-b106-d795ade0d11a" providerId="ADAL" clId="{33E997EE-9256-F74B-B212-4DE3F827A137}" dt="2021-06-04T08:16:28.951" v="11779" actId="26606"/>
          <ac:picMkLst>
            <pc:docMk/>
            <pc:sldMk cId="1935005915" sldId="328"/>
            <ac:picMk id="13" creationId="{3C0A64CB-20A1-4508-B568-284EB04F78EE}"/>
          </ac:picMkLst>
        </pc:picChg>
        <pc:picChg chg="add">
          <ac:chgData name="Nguyen Trung Tin (K. Hau mon truc trang)" userId="87dd5bb8-2954-43c6-b106-d795ade0d11a" providerId="ADAL" clId="{33E997EE-9256-F74B-B212-4DE3F827A137}" dt="2021-06-04T08:16:28.951" v="11779" actId="26606"/>
          <ac:picMkLst>
            <pc:docMk/>
            <pc:sldMk cId="1935005915" sldId="328"/>
            <ac:picMk id="27" creationId="{BF7B2BC4-6DAA-43BB-BBF8-74F594318587}"/>
          </ac:picMkLst>
        </pc:picChg>
        <pc:picChg chg="add">
          <ac:chgData name="Nguyen Trung Tin (K. Hau mon truc trang)" userId="87dd5bb8-2954-43c6-b106-d795ade0d11a" providerId="ADAL" clId="{33E997EE-9256-F74B-B212-4DE3F827A137}" dt="2021-06-04T08:16:28.951" v="11779" actId="26606"/>
          <ac:picMkLst>
            <pc:docMk/>
            <pc:sldMk cId="1935005915" sldId="328"/>
            <ac:picMk id="29" creationId="{1E9DBD7B-6F32-47F1-9654-A2CB59691DC7}"/>
          </ac:picMkLst>
        </pc:picChg>
      </pc:sldChg>
      <pc:sldChg chg="addSp delSp modSp new">
        <pc:chgData name="Nguyen Trung Tin (K. Hau mon truc trang)" userId="87dd5bb8-2954-43c6-b106-d795ade0d11a" providerId="ADAL" clId="{33E997EE-9256-F74B-B212-4DE3F827A137}" dt="2021-06-04T08:15:40.907" v="11777" actId="14100"/>
        <pc:sldMkLst>
          <pc:docMk/>
          <pc:sldMk cId="2902776181" sldId="329"/>
        </pc:sldMkLst>
        <pc:spChg chg="mod">
          <ac:chgData name="Nguyen Trung Tin (K. Hau mon truc trang)" userId="87dd5bb8-2954-43c6-b106-d795ade0d11a" providerId="ADAL" clId="{33E997EE-9256-F74B-B212-4DE3F827A137}" dt="2021-06-04T08:13:57.968" v="11774" actId="20577"/>
          <ac:spMkLst>
            <pc:docMk/>
            <pc:sldMk cId="2902776181" sldId="329"/>
            <ac:spMk id="2" creationId="{F7621977-B417-3240-B7FB-612EF9342959}"/>
          </ac:spMkLst>
        </pc:spChg>
        <pc:spChg chg="del">
          <ac:chgData name="Nguyen Trung Tin (K. Hau mon truc trang)" userId="87dd5bb8-2954-43c6-b106-d795ade0d11a" providerId="ADAL" clId="{33E997EE-9256-F74B-B212-4DE3F827A137}" dt="2021-06-04T08:15:22.561" v="11775" actId="22"/>
          <ac:spMkLst>
            <pc:docMk/>
            <pc:sldMk cId="2902776181" sldId="329"/>
            <ac:spMk id="3" creationId="{C113E823-E36F-0A42-8D3E-F219A0CA2F38}"/>
          </ac:spMkLst>
        </pc:spChg>
        <pc:picChg chg="add mod">
          <ac:chgData name="Nguyen Trung Tin (K. Hau mon truc trang)" userId="87dd5bb8-2954-43c6-b106-d795ade0d11a" providerId="ADAL" clId="{33E997EE-9256-F74B-B212-4DE3F827A137}" dt="2021-06-04T08:15:40.907" v="11777" actId="14100"/>
          <ac:picMkLst>
            <pc:docMk/>
            <pc:sldMk cId="2902776181" sldId="329"/>
            <ac:picMk id="6" creationId="{09C56A56-5316-D046-A250-DF3B2D3F70D3}"/>
          </ac:picMkLst>
        </pc:picChg>
      </pc:sldChg>
      <pc:sldChg chg="addSp modSp new mod setBg">
        <pc:chgData name="Nguyen Trung Tin (K. Hau mon truc trang)" userId="87dd5bb8-2954-43c6-b106-d795ade0d11a" providerId="ADAL" clId="{33E997EE-9256-F74B-B212-4DE3F827A137}" dt="2021-06-05T09:31:14.777" v="11783" actId="26606"/>
        <pc:sldMkLst>
          <pc:docMk/>
          <pc:sldMk cId="1167061462" sldId="348"/>
        </pc:sldMkLst>
        <pc:spChg chg="add">
          <ac:chgData name="Nguyen Trung Tin (K. Hau mon truc trang)" userId="87dd5bb8-2954-43c6-b106-d795ade0d11a" providerId="ADAL" clId="{33E997EE-9256-F74B-B212-4DE3F827A137}" dt="2021-06-05T09:31:14.777" v="11783" actId="26606"/>
          <ac:spMkLst>
            <pc:docMk/>
            <pc:sldMk cId="1167061462" sldId="348"/>
            <ac:spMk id="7" creationId="{71E1850B-81EE-4905-9A6F-BDF593EC7713}"/>
          </ac:spMkLst>
        </pc:spChg>
        <pc:spChg chg="add">
          <ac:chgData name="Nguyen Trung Tin (K. Hau mon truc trang)" userId="87dd5bb8-2954-43c6-b106-d795ade0d11a" providerId="ADAL" clId="{33E997EE-9256-F74B-B212-4DE3F827A137}" dt="2021-06-05T09:31:14.777" v="11783" actId="26606"/>
          <ac:spMkLst>
            <pc:docMk/>
            <pc:sldMk cId="1167061462" sldId="348"/>
            <ac:spMk id="9" creationId="{FA250539-5364-4CFC-82C6-D791BC0C8802}"/>
          </ac:spMkLst>
        </pc:spChg>
        <pc:picChg chg="add mod">
          <ac:chgData name="Nguyen Trung Tin (K. Hau mon truc trang)" userId="87dd5bb8-2954-43c6-b106-d795ade0d11a" providerId="ADAL" clId="{33E997EE-9256-F74B-B212-4DE3F827A137}" dt="2021-06-05T09:31:14.777" v="11783" actId="26606"/>
          <ac:picMkLst>
            <pc:docMk/>
            <pc:sldMk cId="1167061462" sldId="348"/>
            <ac:picMk id="2" creationId="{78894FF6-D15B-D646-A903-0F69CD6FBDB2}"/>
          </ac:picMkLst>
        </pc:picChg>
      </pc:sldChg>
    </pc:docChg>
  </pc:docChgLst>
  <pc:docChgLst>
    <pc:chgData name="Nguyen Trung Tin (K. Hau mon truc trang)" userId="S::tin.nt@umc.edu.vn::87dd5bb8-2954-43c6-b106-d795ade0d11a" providerId="AD" clId="Web-{8C716F31-EE63-C088-DF78-79E5F3387234}"/>
    <pc:docChg chg="addSld modSld">
      <pc:chgData name="Nguyen Trung Tin (K. Hau mon truc trang)" userId="S::tin.nt@umc.edu.vn::87dd5bb8-2954-43c6-b106-d795ade0d11a" providerId="AD" clId="Web-{8C716F31-EE63-C088-DF78-79E5F3387234}" dt="2021-06-07T02:54:43.325" v="79"/>
      <pc:docMkLst>
        <pc:docMk/>
      </pc:docMkLst>
      <pc:sldChg chg="modSp">
        <pc:chgData name="Nguyen Trung Tin (K. Hau mon truc trang)" userId="S::tin.nt@umc.edu.vn::87dd5bb8-2954-43c6-b106-d795ade0d11a" providerId="AD" clId="Web-{8C716F31-EE63-C088-DF78-79E5F3387234}" dt="2021-06-07T02:51:10.618" v="68" actId="20577"/>
        <pc:sldMkLst>
          <pc:docMk/>
          <pc:sldMk cId="3948814144" sldId="263"/>
        </pc:sldMkLst>
        <pc:spChg chg="mod">
          <ac:chgData name="Nguyen Trung Tin (K. Hau mon truc trang)" userId="S::tin.nt@umc.edu.vn::87dd5bb8-2954-43c6-b106-d795ade0d11a" providerId="AD" clId="Web-{8C716F31-EE63-C088-DF78-79E5F3387234}" dt="2021-06-07T02:51:10.618" v="68" actId="20577"/>
          <ac:spMkLst>
            <pc:docMk/>
            <pc:sldMk cId="3948814144" sldId="263"/>
            <ac:spMk id="2" creationId="{410F47FE-1EEA-1445-BEF2-271B815EB544}"/>
          </ac:spMkLst>
        </pc:spChg>
      </pc:sldChg>
      <pc:sldChg chg="modSp">
        <pc:chgData name="Nguyen Trung Tin (K. Hau mon truc trang)" userId="S::tin.nt@umc.edu.vn::87dd5bb8-2954-43c6-b106-d795ade0d11a" providerId="AD" clId="Web-{8C716F31-EE63-C088-DF78-79E5F3387234}" dt="2021-06-07T02:47:09.003" v="0" actId="20577"/>
        <pc:sldMkLst>
          <pc:docMk/>
          <pc:sldMk cId="1675560405" sldId="268"/>
        </pc:sldMkLst>
        <pc:spChg chg="mod">
          <ac:chgData name="Nguyen Trung Tin (K. Hau mon truc trang)" userId="S::tin.nt@umc.edu.vn::87dd5bb8-2954-43c6-b106-d795ade0d11a" providerId="AD" clId="Web-{8C716F31-EE63-C088-DF78-79E5F3387234}" dt="2021-06-07T02:47:09.003" v="0" actId="20577"/>
          <ac:spMkLst>
            <pc:docMk/>
            <pc:sldMk cId="1675560405" sldId="268"/>
            <ac:spMk id="2" creationId="{505B31DB-1D4B-3547-859E-B0F54810B43B}"/>
          </ac:spMkLst>
        </pc:spChg>
      </pc:sldChg>
      <pc:sldChg chg="modSp">
        <pc:chgData name="Nguyen Trung Tin (K. Hau mon truc trang)" userId="S::tin.nt@umc.edu.vn::87dd5bb8-2954-43c6-b106-d795ade0d11a" providerId="AD" clId="Web-{8C716F31-EE63-C088-DF78-79E5F3387234}" dt="2021-06-07T02:53:18.433" v="73" actId="14100"/>
        <pc:sldMkLst>
          <pc:docMk/>
          <pc:sldMk cId="495817746" sldId="269"/>
        </pc:sldMkLst>
        <pc:spChg chg="mod">
          <ac:chgData name="Nguyen Trung Tin (K. Hau mon truc trang)" userId="S::tin.nt@umc.edu.vn::87dd5bb8-2954-43c6-b106-d795ade0d11a" providerId="AD" clId="Web-{8C716F31-EE63-C088-DF78-79E5F3387234}" dt="2021-06-07T02:53:18.433" v="73" actId="14100"/>
          <ac:spMkLst>
            <pc:docMk/>
            <pc:sldMk cId="495817746" sldId="269"/>
            <ac:spMk id="2" creationId="{2CE9A5E4-F528-A747-9EC4-004D2D5E0E40}"/>
          </ac:spMkLst>
        </pc:spChg>
      </pc:sldChg>
      <pc:sldChg chg="modSp">
        <pc:chgData name="Nguyen Trung Tin (K. Hau mon truc trang)" userId="S::tin.nt@umc.edu.vn::87dd5bb8-2954-43c6-b106-d795ade0d11a" providerId="AD" clId="Web-{8C716F31-EE63-C088-DF78-79E5F3387234}" dt="2021-06-07T02:53:42.684" v="78" actId="20577"/>
        <pc:sldMkLst>
          <pc:docMk/>
          <pc:sldMk cId="310022176" sldId="300"/>
        </pc:sldMkLst>
        <pc:spChg chg="mod">
          <ac:chgData name="Nguyen Trung Tin (K. Hau mon truc trang)" userId="S::tin.nt@umc.edu.vn::87dd5bb8-2954-43c6-b106-d795ade0d11a" providerId="AD" clId="Web-{8C716F31-EE63-C088-DF78-79E5F3387234}" dt="2021-06-07T02:53:42.684" v="78" actId="20577"/>
          <ac:spMkLst>
            <pc:docMk/>
            <pc:sldMk cId="310022176" sldId="300"/>
            <ac:spMk id="3" creationId="{E5B483A3-F06B-E040-896D-ACFFEC3D4496}"/>
          </ac:spMkLst>
        </pc:spChg>
      </pc:sldChg>
      <pc:sldChg chg="addSp modSp">
        <pc:chgData name="Nguyen Trung Tin (K. Hau mon truc trang)" userId="S::tin.nt@umc.edu.vn::87dd5bb8-2954-43c6-b106-d795ade0d11a" providerId="AD" clId="Web-{8C716F31-EE63-C088-DF78-79E5F3387234}" dt="2021-06-07T02:50:40.461" v="67" actId="20577"/>
        <pc:sldMkLst>
          <pc:docMk/>
          <pc:sldMk cId="725793056" sldId="330"/>
        </pc:sldMkLst>
        <pc:spChg chg="mod">
          <ac:chgData name="Nguyen Trung Tin (K. Hau mon truc trang)" userId="S::tin.nt@umc.edu.vn::87dd5bb8-2954-43c6-b106-d795ade0d11a" providerId="AD" clId="Web-{8C716F31-EE63-C088-DF78-79E5F3387234}" dt="2021-06-07T02:48:18.426" v="10" actId="20577"/>
          <ac:spMkLst>
            <pc:docMk/>
            <pc:sldMk cId="725793056" sldId="330"/>
            <ac:spMk id="2" creationId="{BDC38377-1894-42B6-969C-90BE512A569B}"/>
          </ac:spMkLst>
        </pc:spChg>
        <pc:spChg chg="mod">
          <ac:chgData name="Nguyen Trung Tin (K. Hau mon truc trang)" userId="S::tin.nt@umc.edu.vn::87dd5bb8-2954-43c6-b106-d795ade0d11a" providerId="AD" clId="Web-{8C716F31-EE63-C088-DF78-79E5F3387234}" dt="2021-06-07T02:50:40.461" v="67" actId="20577"/>
          <ac:spMkLst>
            <pc:docMk/>
            <pc:sldMk cId="725793056" sldId="330"/>
            <ac:spMk id="3" creationId="{C63C437B-94A2-48D7-9F78-DDC4D594FE17}"/>
          </ac:spMkLst>
        </pc:spChg>
        <pc:spChg chg="add">
          <ac:chgData name="Nguyen Trung Tin (K. Hau mon truc trang)" userId="S::tin.nt@umc.edu.vn::87dd5bb8-2954-43c6-b106-d795ade0d11a" providerId="AD" clId="Web-{8C716F31-EE63-C088-DF78-79E5F3387234}" dt="2021-06-07T02:47:15.925" v="1"/>
          <ac:spMkLst>
            <pc:docMk/>
            <pc:sldMk cId="725793056" sldId="330"/>
            <ac:spMk id="6" creationId="{0E21ACF7-6A8E-479E-A15D-8F8276E96BD0}"/>
          </ac:spMkLst>
        </pc:spChg>
        <pc:spChg chg="add">
          <ac:chgData name="Nguyen Trung Tin (K. Hau mon truc trang)" userId="S::tin.nt@umc.edu.vn::87dd5bb8-2954-43c6-b106-d795ade0d11a" providerId="AD" clId="Web-{8C716F31-EE63-C088-DF78-79E5F3387234}" dt="2021-06-07T02:47:17.706" v="2"/>
          <ac:spMkLst>
            <pc:docMk/>
            <pc:sldMk cId="725793056" sldId="330"/>
            <ac:spMk id="7" creationId="{E4A72C9A-3BCA-4F72-A9B2-F49F4FE3874B}"/>
          </ac:spMkLst>
        </pc:spChg>
        <pc:spChg chg="add">
          <ac:chgData name="Nguyen Trung Tin (K. Hau mon truc trang)" userId="S::tin.nt@umc.edu.vn::87dd5bb8-2954-43c6-b106-d795ade0d11a" providerId="AD" clId="Web-{8C716F31-EE63-C088-DF78-79E5F3387234}" dt="2021-06-07T02:47:19.409" v="3"/>
          <ac:spMkLst>
            <pc:docMk/>
            <pc:sldMk cId="725793056" sldId="330"/>
            <ac:spMk id="8" creationId="{FA87EF41-261A-4BF7-9552-7E5F20E8C3B8}"/>
          </ac:spMkLst>
        </pc:spChg>
        <pc:spChg chg="add">
          <ac:chgData name="Nguyen Trung Tin (K. Hau mon truc trang)" userId="S::tin.nt@umc.edu.vn::87dd5bb8-2954-43c6-b106-d795ade0d11a" providerId="AD" clId="Web-{8C716F31-EE63-C088-DF78-79E5F3387234}" dt="2021-06-07T02:47:21.878" v="4"/>
          <ac:spMkLst>
            <pc:docMk/>
            <pc:sldMk cId="725793056" sldId="330"/>
            <ac:spMk id="9" creationId="{D18C8931-328E-4609-B908-CA5257792C29}"/>
          </ac:spMkLst>
        </pc:spChg>
      </pc:sldChg>
      <pc:sldChg chg="addSp delSp modSp">
        <pc:chgData name="Nguyen Trung Tin (K. Hau mon truc trang)" userId="S::tin.nt@umc.edu.vn::87dd5bb8-2954-43c6-b106-d795ade0d11a" providerId="AD" clId="Web-{8C716F31-EE63-C088-DF78-79E5F3387234}" dt="2021-06-07T02:52:13.322" v="71" actId="14100"/>
        <pc:sldMkLst>
          <pc:docMk/>
          <pc:sldMk cId="955131618" sldId="340"/>
        </pc:sldMkLst>
        <pc:spChg chg="mod">
          <ac:chgData name="Nguyen Trung Tin (K. Hau mon truc trang)" userId="S::tin.nt@umc.edu.vn::87dd5bb8-2954-43c6-b106-d795ade0d11a" providerId="AD" clId="Web-{8C716F31-EE63-C088-DF78-79E5F3387234}" dt="2021-06-07T02:52:00.244" v="69"/>
          <ac:spMkLst>
            <pc:docMk/>
            <pc:sldMk cId="955131618" sldId="340"/>
            <ac:spMk id="23" creationId="{7968B6E2-5784-4B05-A950-DD7767D1C4D1}"/>
          </ac:spMkLst>
        </pc:spChg>
        <pc:spChg chg="del">
          <ac:chgData name="Nguyen Trung Tin (K. Hau mon truc trang)" userId="S::tin.nt@umc.edu.vn::87dd5bb8-2954-43c6-b106-d795ade0d11a" providerId="AD" clId="Web-{8C716F31-EE63-C088-DF78-79E5F3387234}" dt="2021-06-07T02:52:00.244" v="69"/>
          <ac:spMkLst>
            <pc:docMk/>
            <pc:sldMk cId="955131618" sldId="340"/>
            <ac:spMk id="26" creationId="{E819EF56-0D05-401F-8D9D-A087F3B0ED7C}"/>
          </ac:spMkLst>
        </pc:spChg>
        <pc:spChg chg="del">
          <ac:chgData name="Nguyen Trung Tin (K. Hau mon truc trang)" userId="S::tin.nt@umc.edu.vn::87dd5bb8-2954-43c6-b106-d795ade0d11a" providerId="AD" clId="Web-{8C716F31-EE63-C088-DF78-79E5F3387234}" dt="2021-06-07T02:52:00.244" v="69"/>
          <ac:spMkLst>
            <pc:docMk/>
            <pc:sldMk cId="955131618" sldId="340"/>
            <ac:spMk id="32" creationId="{2F99DFE0-DA13-4703-95B6-9CFDBD4A2DCB}"/>
          </ac:spMkLst>
        </pc:spChg>
        <pc:spChg chg="del">
          <ac:chgData name="Nguyen Trung Tin (K. Hau mon truc trang)" userId="S::tin.nt@umc.edu.vn::87dd5bb8-2954-43c6-b106-d795ade0d11a" providerId="AD" clId="Web-{8C716F31-EE63-C088-DF78-79E5F3387234}" dt="2021-06-07T02:52:00.244" v="69"/>
          <ac:spMkLst>
            <pc:docMk/>
            <pc:sldMk cId="955131618" sldId="340"/>
            <ac:spMk id="34" creationId="{39580BCA-5EE9-4DE6-9060-8F5DFB3A0ECC}"/>
          </ac:spMkLst>
        </pc:spChg>
        <pc:spChg chg="del">
          <ac:chgData name="Nguyen Trung Tin (K. Hau mon truc trang)" userId="S::tin.nt@umc.edu.vn::87dd5bb8-2954-43c6-b106-d795ade0d11a" providerId="AD" clId="Web-{8C716F31-EE63-C088-DF78-79E5F3387234}" dt="2021-06-07T02:52:00.244" v="69"/>
          <ac:spMkLst>
            <pc:docMk/>
            <pc:sldMk cId="955131618" sldId="340"/>
            <ac:spMk id="36" creationId="{66997ED0-2734-463E-AB2D-7DE229F57E2B}"/>
          </ac:spMkLst>
        </pc:spChg>
        <pc:spChg chg="del">
          <ac:chgData name="Nguyen Trung Tin (K. Hau mon truc trang)" userId="S::tin.nt@umc.edu.vn::87dd5bb8-2954-43c6-b106-d795ade0d11a" providerId="AD" clId="Web-{8C716F31-EE63-C088-DF78-79E5F3387234}" dt="2021-06-07T02:52:00.244" v="69"/>
          <ac:spMkLst>
            <pc:docMk/>
            <pc:sldMk cId="955131618" sldId="340"/>
            <ac:spMk id="38" creationId="{060ECCAC-739E-4C22-866F-FD51CC0CFF16}"/>
          </ac:spMkLst>
        </pc:spChg>
        <pc:spChg chg="del">
          <ac:chgData name="Nguyen Trung Tin (K. Hau mon truc trang)" userId="S::tin.nt@umc.edu.vn::87dd5bb8-2954-43c6-b106-d795ade0d11a" providerId="AD" clId="Web-{8C716F31-EE63-C088-DF78-79E5F3387234}" dt="2021-06-07T02:52:00.244" v="69"/>
          <ac:spMkLst>
            <pc:docMk/>
            <pc:sldMk cId="955131618" sldId="340"/>
            <ac:spMk id="40" creationId="{ACDC68EF-9D08-46DF-9BD5-25822D9DD47E}"/>
          </ac:spMkLst>
        </pc:spChg>
        <pc:spChg chg="del">
          <ac:chgData name="Nguyen Trung Tin (K. Hau mon truc trang)" userId="S::tin.nt@umc.edu.vn::87dd5bb8-2954-43c6-b106-d795ade0d11a" providerId="AD" clId="Web-{8C716F31-EE63-C088-DF78-79E5F3387234}" dt="2021-06-07T02:52:00.244" v="69"/>
          <ac:spMkLst>
            <pc:docMk/>
            <pc:sldMk cId="955131618" sldId="340"/>
            <ac:spMk id="42" creationId="{AFDEBBBE-12A0-4779-9A86-7AFEA7AE9B80}"/>
          </ac:spMkLst>
        </pc:spChg>
        <pc:spChg chg="add">
          <ac:chgData name="Nguyen Trung Tin (K. Hau mon truc trang)" userId="S::tin.nt@umc.edu.vn::87dd5bb8-2954-43c6-b106-d795ade0d11a" providerId="AD" clId="Web-{8C716F31-EE63-C088-DF78-79E5F3387234}" dt="2021-06-07T02:52:00.244" v="69"/>
          <ac:spMkLst>
            <pc:docMk/>
            <pc:sldMk cId="955131618" sldId="340"/>
            <ac:spMk id="47" creationId="{AE1DC627-4ABE-46C9-81E9-5BB1D8CE06CB}"/>
          </ac:spMkLst>
        </pc:spChg>
        <pc:spChg chg="add">
          <ac:chgData name="Nguyen Trung Tin (K. Hau mon truc trang)" userId="S::tin.nt@umc.edu.vn::87dd5bb8-2954-43c6-b106-d795ade0d11a" providerId="AD" clId="Web-{8C716F31-EE63-C088-DF78-79E5F3387234}" dt="2021-06-07T02:52:00.244" v="69"/>
          <ac:spMkLst>
            <pc:docMk/>
            <pc:sldMk cId="955131618" sldId="340"/>
            <ac:spMk id="53" creationId="{EB4E0424-26BF-4CAF-B60C-9FA333BAFC2A}"/>
          </ac:spMkLst>
        </pc:spChg>
        <pc:spChg chg="add">
          <ac:chgData name="Nguyen Trung Tin (K. Hau mon truc trang)" userId="S::tin.nt@umc.edu.vn::87dd5bb8-2954-43c6-b106-d795ade0d11a" providerId="AD" clId="Web-{8C716F31-EE63-C088-DF78-79E5F3387234}" dt="2021-06-07T02:52:00.244" v="69"/>
          <ac:spMkLst>
            <pc:docMk/>
            <pc:sldMk cId="955131618" sldId="340"/>
            <ac:spMk id="55" creationId="{6F5EAC93-4557-436A-BA08-FC04B4229904}"/>
          </ac:spMkLst>
        </pc:spChg>
        <pc:spChg chg="add">
          <ac:chgData name="Nguyen Trung Tin (K. Hau mon truc trang)" userId="S::tin.nt@umc.edu.vn::87dd5bb8-2954-43c6-b106-d795ade0d11a" providerId="AD" clId="Web-{8C716F31-EE63-C088-DF78-79E5F3387234}" dt="2021-06-07T02:52:00.244" v="69"/>
          <ac:spMkLst>
            <pc:docMk/>
            <pc:sldMk cId="955131618" sldId="340"/>
            <ac:spMk id="57" creationId="{A7E12A95-2D51-4F5B-B468-3C7BF914E416}"/>
          </ac:spMkLst>
        </pc:spChg>
        <pc:spChg chg="add">
          <ac:chgData name="Nguyen Trung Tin (K. Hau mon truc trang)" userId="S::tin.nt@umc.edu.vn::87dd5bb8-2954-43c6-b106-d795ade0d11a" providerId="AD" clId="Web-{8C716F31-EE63-C088-DF78-79E5F3387234}" dt="2021-06-07T02:52:00.244" v="69"/>
          <ac:spMkLst>
            <pc:docMk/>
            <pc:sldMk cId="955131618" sldId="340"/>
            <ac:spMk id="59" creationId="{451DB18B-281E-4563-841D-F2464BEBDAD8}"/>
          </ac:spMkLst>
        </pc:spChg>
        <pc:picChg chg="mod">
          <ac:chgData name="Nguyen Trung Tin (K. Hau mon truc trang)" userId="S::tin.nt@umc.edu.vn::87dd5bb8-2954-43c6-b106-d795ade0d11a" providerId="AD" clId="Web-{8C716F31-EE63-C088-DF78-79E5F3387234}" dt="2021-06-07T02:52:13.322" v="71" actId="14100"/>
          <ac:picMkLst>
            <pc:docMk/>
            <pc:sldMk cId="955131618" sldId="340"/>
            <ac:picMk id="4" creationId="{AA4C3B4D-A535-4C6A-B02B-F7CBAF963C89}"/>
          </ac:picMkLst>
        </pc:picChg>
        <pc:picChg chg="del">
          <ac:chgData name="Nguyen Trung Tin (K. Hau mon truc trang)" userId="S::tin.nt@umc.edu.vn::87dd5bb8-2954-43c6-b106-d795ade0d11a" providerId="AD" clId="Web-{8C716F31-EE63-C088-DF78-79E5F3387234}" dt="2021-06-07T02:52:00.244" v="69"/>
          <ac:picMkLst>
            <pc:docMk/>
            <pc:sldMk cId="955131618" sldId="340"/>
            <ac:picMk id="28" creationId="{46583D46-4F8A-48ED-9FC5-ACCFE59891F4}"/>
          </ac:picMkLst>
        </pc:picChg>
        <pc:picChg chg="del">
          <ac:chgData name="Nguyen Trung Tin (K. Hau mon truc trang)" userId="S::tin.nt@umc.edu.vn::87dd5bb8-2954-43c6-b106-d795ade0d11a" providerId="AD" clId="Web-{8C716F31-EE63-C088-DF78-79E5F3387234}" dt="2021-06-07T02:52:00.244" v="69"/>
          <ac:picMkLst>
            <pc:docMk/>
            <pc:sldMk cId="955131618" sldId="340"/>
            <ac:picMk id="30" creationId="{6CFBF790-FF8B-4CA1-A78A-0ED655E74F55}"/>
          </ac:picMkLst>
        </pc:picChg>
        <pc:picChg chg="add">
          <ac:chgData name="Nguyen Trung Tin (K. Hau mon truc trang)" userId="S::tin.nt@umc.edu.vn::87dd5bb8-2954-43c6-b106-d795ade0d11a" providerId="AD" clId="Web-{8C716F31-EE63-C088-DF78-79E5F3387234}" dt="2021-06-07T02:52:00.244" v="69"/>
          <ac:picMkLst>
            <pc:docMk/>
            <pc:sldMk cId="955131618" sldId="340"/>
            <ac:picMk id="49" creationId="{D1C6DF18-30CC-455D-BEF5-AD8ABBB63108}"/>
          </ac:picMkLst>
        </pc:picChg>
        <pc:picChg chg="add">
          <ac:chgData name="Nguyen Trung Tin (K. Hau mon truc trang)" userId="S::tin.nt@umc.edu.vn::87dd5bb8-2954-43c6-b106-d795ade0d11a" providerId="AD" clId="Web-{8C716F31-EE63-C088-DF78-79E5F3387234}" dt="2021-06-07T02:52:00.244" v="69"/>
          <ac:picMkLst>
            <pc:docMk/>
            <pc:sldMk cId="955131618" sldId="340"/>
            <ac:picMk id="51" creationId="{4397A168-9964-4557-8B18-18F68C710931}"/>
          </ac:picMkLst>
        </pc:picChg>
      </pc:sldChg>
      <pc:sldChg chg="new">
        <pc:chgData name="Nguyen Trung Tin (K. Hau mon truc trang)" userId="S::tin.nt@umc.edu.vn::87dd5bb8-2954-43c6-b106-d795ade0d11a" providerId="AD" clId="Web-{8C716F31-EE63-C088-DF78-79E5F3387234}" dt="2021-06-07T02:54:43.325" v="79"/>
        <pc:sldMkLst>
          <pc:docMk/>
          <pc:sldMk cId="4190014300" sldId="350"/>
        </pc:sldMkLst>
      </pc:sldChg>
    </pc:docChg>
  </pc:docChgLst>
  <pc:docChgLst>
    <pc:chgData name="Nguyen Trung Tin (K. Hau mon truc trang)" userId="S::tin.nt@umc.edu.vn::87dd5bb8-2954-43c6-b106-d795ade0d11a" providerId="AD" clId="Web-{FD257CB5-ADB0-C7B8-A2AF-1D27275AC8AB}"/>
    <pc:docChg chg="addSld delSld modSld sldOrd">
      <pc:chgData name="Nguyen Trung Tin (K. Hau mon truc trang)" userId="S::tin.nt@umc.edu.vn::87dd5bb8-2954-43c6-b106-d795ade0d11a" providerId="AD" clId="Web-{FD257CB5-ADB0-C7B8-A2AF-1D27275AC8AB}" dt="2021-06-05T02:28:50.418" v="44" actId="20577"/>
      <pc:docMkLst>
        <pc:docMk/>
      </pc:docMkLst>
      <pc:sldChg chg="modSp">
        <pc:chgData name="Nguyen Trung Tin (K. Hau mon truc trang)" userId="S::tin.nt@umc.edu.vn::87dd5bb8-2954-43c6-b106-d795ade0d11a" providerId="AD" clId="Web-{FD257CB5-ADB0-C7B8-A2AF-1D27275AC8AB}" dt="2021-06-05T02:25:43.177" v="39" actId="20577"/>
        <pc:sldMkLst>
          <pc:docMk/>
          <pc:sldMk cId="2251573769" sldId="264"/>
        </pc:sldMkLst>
        <pc:spChg chg="mod">
          <ac:chgData name="Nguyen Trung Tin (K. Hau mon truc trang)" userId="S::tin.nt@umc.edu.vn::87dd5bb8-2954-43c6-b106-d795ade0d11a" providerId="AD" clId="Web-{FD257CB5-ADB0-C7B8-A2AF-1D27275AC8AB}" dt="2021-06-05T02:25:43.177" v="39" actId="20577"/>
          <ac:spMkLst>
            <pc:docMk/>
            <pc:sldMk cId="2251573769" sldId="264"/>
            <ac:spMk id="3" creationId="{F786A5A2-623E-9446-9BC9-CFFC0368925F}"/>
          </ac:spMkLst>
        </pc:spChg>
      </pc:sldChg>
      <pc:sldChg chg="del">
        <pc:chgData name="Nguyen Trung Tin (K. Hau mon truc trang)" userId="S::tin.nt@umc.edu.vn::87dd5bb8-2954-43c6-b106-d795ade0d11a" providerId="AD" clId="Web-{FD257CB5-ADB0-C7B8-A2AF-1D27275AC8AB}" dt="2021-06-05T02:20:05.435" v="30"/>
        <pc:sldMkLst>
          <pc:docMk/>
          <pc:sldMk cId="3480306869" sldId="336"/>
        </pc:sldMkLst>
      </pc:sldChg>
      <pc:sldChg chg="addSp delSp modSp">
        <pc:chgData name="Nguyen Trung Tin (K. Hau mon truc trang)" userId="S::tin.nt@umc.edu.vn::87dd5bb8-2954-43c6-b106-d795ade0d11a" providerId="AD" clId="Web-{FD257CB5-ADB0-C7B8-A2AF-1D27275AC8AB}" dt="2021-06-05T02:19:54.466" v="29" actId="1076"/>
        <pc:sldMkLst>
          <pc:docMk/>
          <pc:sldMk cId="1864592094" sldId="338"/>
        </pc:sldMkLst>
        <pc:spChg chg="add">
          <ac:chgData name="Nguyen Trung Tin (K. Hau mon truc trang)" userId="S::tin.nt@umc.edu.vn::87dd5bb8-2954-43c6-b106-d795ade0d11a" providerId="AD" clId="Web-{FD257CB5-ADB0-C7B8-A2AF-1D27275AC8AB}" dt="2021-06-05T02:19:06.981" v="17"/>
          <ac:spMkLst>
            <pc:docMk/>
            <pc:sldMk cId="1864592094" sldId="338"/>
            <ac:spMk id="4" creationId="{C7799FDF-661B-478E-9E31-6148D0DD6CC0}"/>
          </ac:spMkLst>
        </pc:spChg>
        <pc:spChg chg="del mod">
          <ac:chgData name="Nguyen Trung Tin (K. Hau mon truc trang)" userId="S::tin.nt@umc.edu.vn::87dd5bb8-2954-43c6-b106-d795ade0d11a" providerId="AD" clId="Web-{FD257CB5-ADB0-C7B8-A2AF-1D27275AC8AB}" dt="2021-06-05T02:18:42.934" v="15"/>
          <ac:spMkLst>
            <pc:docMk/>
            <pc:sldMk cId="1864592094" sldId="338"/>
            <ac:spMk id="7" creationId="{91DB4215-C751-416B-9DF3-D65CF4456E15}"/>
          </ac:spMkLst>
        </pc:spChg>
        <pc:picChg chg="del">
          <ac:chgData name="Nguyen Trung Tin (K. Hau mon truc trang)" userId="S::tin.nt@umc.edu.vn::87dd5bb8-2954-43c6-b106-d795ade0d11a" providerId="AD" clId="Web-{FD257CB5-ADB0-C7B8-A2AF-1D27275AC8AB}" dt="2021-06-05T02:18:47.059" v="16"/>
          <ac:picMkLst>
            <pc:docMk/>
            <pc:sldMk cId="1864592094" sldId="338"/>
            <ac:picMk id="5" creationId="{BD68C1B4-74F1-4537-8E43-B621CEE9EF66}"/>
          </ac:picMkLst>
        </pc:picChg>
        <pc:picChg chg="add del mod">
          <ac:chgData name="Nguyen Trung Tin (K. Hau mon truc trang)" userId="S::tin.nt@umc.edu.vn::87dd5bb8-2954-43c6-b106-d795ade0d11a" providerId="AD" clId="Web-{FD257CB5-ADB0-C7B8-A2AF-1D27275AC8AB}" dt="2021-06-05T02:19:43.810" v="27"/>
          <ac:picMkLst>
            <pc:docMk/>
            <pc:sldMk cId="1864592094" sldId="338"/>
            <ac:picMk id="6" creationId="{3A52F4EF-7A12-43E0-B633-CA87D1808124}"/>
          </ac:picMkLst>
        </pc:picChg>
        <pc:picChg chg="add del mod">
          <ac:chgData name="Nguyen Trung Tin (K. Hau mon truc trang)" userId="S::tin.nt@umc.edu.vn::87dd5bb8-2954-43c6-b106-d795ade0d11a" providerId="AD" clId="Web-{FD257CB5-ADB0-C7B8-A2AF-1D27275AC8AB}" dt="2021-06-05T02:19:37.216" v="25"/>
          <ac:picMkLst>
            <pc:docMk/>
            <pc:sldMk cId="1864592094" sldId="338"/>
            <ac:picMk id="8" creationId="{89B84EEE-3B26-4025-A342-371363420222}"/>
          </ac:picMkLst>
        </pc:picChg>
        <pc:picChg chg="add del mod">
          <ac:chgData name="Nguyen Trung Tin (K. Hau mon truc trang)" userId="S::tin.nt@umc.edu.vn::87dd5bb8-2954-43c6-b106-d795ade0d11a" providerId="AD" clId="Web-{FD257CB5-ADB0-C7B8-A2AF-1D27275AC8AB}" dt="2021-06-05T02:19:24.731" v="24"/>
          <ac:picMkLst>
            <pc:docMk/>
            <pc:sldMk cId="1864592094" sldId="338"/>
            <ac:picMk id="9" creationId="{36109C5B-34D7-40AA-A0B4-EBE087B614C6}"/>
          </ac:picMkLst>
        </pc:picChg>
        <pc:picChg chg="add mod">
          <ac:chgData name="Nguyen Trung Tin (K. Hau mon truc trang)" userId="S::tin.nt@umc.edu.vn::87dd5bb8-2954-43c6-b106-d795ade0d11a" providerId="AD" clId="Web-{FD257CB5-ADB0-C7B8-A2AF-1D27275AC8AB}" dt="2021-06-05T02:19:54.466" v="29" actId="1076"/>
          <ac:picMkLst>
            <pc:docMk/>
            <pc:sldMk cId="1864592094" sldId="338"/>
            <ac:picMk id="10" creationId="{4E9DD66B-CAFA-47FA-9EBB-7BC9A505DA0C}"/>
          </ac:picMkLst>
        </pc:picChg>
      </pc:sldChg>
      <pc:sldChg chg="modSp add del ord replId">
        <pc:chgData name="Nguyen Trung Tin (K. Hau mon truc trang)" userId="S::tin.nt@umc.edu.vn::87dd5bb8-2954-43c6-b106-d795ade0d11a" providerId="AD" clId="Web-{FD257CB5-ADB0-C7B8-A2AF-1D27275AC8AB}" dt="2021-06-05T02:08:33.282" v="5"/>
        <pc:sldMkLst>
          <pc:docMk/>
          <pc:sldMk cId="593547326" sldId="339"/>
        </pc:sldMkLst>
        <pc:spChg chg="mod">
          <ac:chgData name="Nguyen Trung Tin (K. Hau mon truc trang)" userId="S::tin.nt@umc.edu.vn::87dd5bb8-2954-43c6-b106-d795ade0d11a" providerId="AD" clId="Web-{FD257CB5-ADB0-C7B8-A2AF-1D27275AC8AB}" dt="2021-06-05T02:08:19.094" v="4" actId="20577"/>
          <ac:spMkLst>
            <pc:docMk/>
            <pc:sldMk cId="593547326" sldId="339"/>
            <ac:spMk id="3" creationId="{603D455D-FE5E-4D42-876F-D661F97C73C2}"/>
          </ac:spMkLst>
        </pc:spChg>
      </pc:sldChg>
      <pc:sldChg chg="addSp delSp modSp add ord replId">
        <pc:chgData name="Nguyen Trung Tin (K. Hau mon truc trang)" userId="S::tin.nt@umc.edu.vn::87dd5bb8-2954-43c6-b106-d795ade0d11a" providerId="AD" clId="Web-{FD257CB5-ADB0-C7B8-A2AF-1D27275AC8AB}" dt="2021-06-05T02:14:30.148" v="14"/>
        <pc:sldMkLst>
          <pc:docMk/>
          <pc:sldMk cId="2006899700" sldId="339"/>
        </pc:sldMkLst>
        <pc:spChg chg="mod ord">
          <ac:chgData name="Nguyen Trung Tin (K. Hau mon truc trang)" userId="S::tin.nt@umc.edu.vn::87dd5bb8-2954-43c6-b106-d795ade0d11a" providerId="AD" clId="Web-{FD257CB5-ADB0-C7B8-A2AF-1D27275AC8AB}" dt="2021-06-05T02:14:30.148" v="14"/>
          <ac:spMkLst>
            <pc:docMk/>
            <pc:sldMk cId="2006899700" sldId="339"/>
            <ac:spMk id="2" creationId="{5333649B-7995-4B2D-AAC6-F07E08B5DDD3}"/>
          </ac:spMkLst>
        </pc:spChg>
        <pc:spChg chg="mod">
          <ac:chgData name="Nguyen Trung Tin (K. Hau mon truc trang)" userId="S::tin.nt@umc.edu.vn::87dd5bb8-2954-43c6-b106-d795ade0d11a" providerId="AD" clId="Web-{FD257CB5-ADB0-C7B8-A2AF-1D27275AC8AB}" dt="2021-06-05T02:14:30.148" v="14"/>
          <ac:spMkLst>
            <pc:docMk/>
            <pc:sldMk cId="2006899700" sldId="339"/>
            <ac:spMk id="3" creationId="{603D455D-FE5E-4D42-876F-D661F97C73C2}"/>
          </ac:spMkLst>
        </pc:spChg>
        <pc:spChg chg="add del mod">
          <ac:chgData name="Nguyen Trung Tin (K. Hau mon truc trang)" userId="S::tin.nt@umc.edu.vn::87dd5bb8-2954-43c6-b106-d795ade0d11a" providerId="AD" clId="Web-{FD257CB5-ADB0-C7B8-A2AF-1D27275AC8AB}" dt="2021-06-05T02:14:25.741" v="13"/>
          <ac:spMkLst>
            <pc:docMk/>
            <pc:sldMk cId="2006899700" sldId="339"/>
            <ac:spMk id="6" creationId="{1C3FAFE3-5EB4-435F-A222-B03A6B2ECB9D}"/>
          </ac:spMkLst>
        </pc:spChg>
        <pc:spChg chg="add">
          <ac:chgData name="Nguyen Trung Tin (K. Hau mon truc trang)" userId="S::tin.nt@umc.edu.vn::87dd5bb8-2954-43c6-b106-d795ade0d11a" providerId="AD" clId="Web-{FD257CB5-ADB0-C7B8-A2AF-1D27275AC8AB}" dt="2021-06-05T02:14:30.148" v="14"/>
          <ac:spMkLst>
            <pc:docMk/>
            <pc:sldMk cId="2006899700" sldId="339"/>
            <ac:spMk id="16" creationId="{8DA14841-53A4-4935-BE65-C8373B8A6D06}"/>
          </ac:spMkLst>
        </pc:spChg>
        <pc:spChg chg="add">
          <ac:chgData name="Nguyen Trung Tin (K. Hau mon truc trang)" userId="S::tin.nt@umc.edu.vn::87dd5bb8-2954-43c6-b106-d795ade0d11a" providerId="AD" clId="Web-{FD257CB5-ADB0-C7B8-A2AF-1D27275AC8AB}" dt="2021-06-05T02:14:30.148" v="14"/>
          <ac:spMkLst>
            <pc:docMk/>
            <pc:sldMk cId="2006899700" sldId="339"/>
            <ac:spMk id="18" creationId="{9877C2CF-B2DD-41C8-8B5E-152673376B41}"/>
          </ac:spMkLst>
        </pc:spChg>
        <pc:spChg chg="add">
          <ac:chgData name="Nguyen Trung Tin (K. Hau mon truc trang)" userId="S::tin.nt@umc.edu.vn::87dd5bb8-2954-43c6-b106-d795ade0d11a" providerId="AD" clId="Web-{FD257CB5-ADB0-C7B8-A2AF-1D27275AC8AB}" dt="2021-06-05T02:14:30.148" v="14"/>
          <ac:spMkLst>
            <pc:docMk/>
            <pc:sldMk cId="2006899700" sldId="339"/>
            <ac:spMk id="20" creationId="{24923D72-7E69-464B-94C5-B2530008D094}"/>
          </ac:spMkLst>
        </pc:spChg>
        <pc:spChg chg="add">
          <ac:chgData name="Nguyen Trung Tin (K. Hau mon truc trang)" userId="S::tin.nt@umc.edu.vn::87dd5bb8-2954-43c6-b106-d795ade0d11a" providerId="AD" clId="Web-{FD257CB5-ADB0-C7B8-A2AF-1D27275AC8AB}" dt="2021-06-05T02:14:30.148" v="14"/>
          <ac:spMkLst>
            <pc:docMk/>
            <pc:sldMk cId="2006899700" sldId="339"/>
            <ac:spMk id="22" creationId="{A00CCC86-7A88-4DFF-A0D0-6604606A2AEA}"/>
          </ac:spMkLst>
        </pc:spChg>
        <pc:spChg chg="add">
          <ac:chgData name="Nguyen Trung Tin (K. Hau mon truc trang)" userId="S::tin.nt@umc.edu.vn::87dd5bb8-2954-43c6-b106-d795ade0d11a" providerId="AD" clId="Web-{FD257CB5-ADB0-C7B8-A2AF-1D27275AC8AB}" dt="2021-06-05T02:14:30.148" v="14"/>
          <ac:spMkLst>
            <pc:docMk/>
            <pc:sldMk cId="2006899700" sldId="339"/>
            <ac:spMk id="24" creationId="{E1F8ABFD-155B-4386-AE33-6E13057CFCF3}"/>
          </ac:spMkLst>
        </pc:spChg>
        <pc:spChg chg="add">
          <ac:chgData name="Nguyen Trung Tin (K. Hau mon truc trang)" userId="S::tin.nt@umc.edu.vn::87dd5bb8-2954-43c6-b106-d795ade0d11a" providerId="AD" clId="Web-{FD257CB5-ADB0-C7B8-A2AF-1D27275AC8AB}" dt="2021-06-05T02:14:30.148" v="14"/>
          <ac:spMkLst>
            <pc:docMk/>
            <pc:sldMk cId="2006899700" sldId="339"/>
            <ac:spMk id="26" creationId="{54961F17-D0E4-4576-8697-C062B28F32CF}"/>
          </ac:spMkLst>
        </pc:spChg>
        <pc:spChg chg="add">
          <ac:chgData name="Nguyen Trung Tin (K. Hau mon truc trang)" userId="S::tin.nt@umc.edu.vn::87dd5bb8-2954-43c6-b106-d795ade0d11a" providerId="AD" clId="Web-{FD257CB5-ADB0-C7B8-A2AF-1D27275AC8AB}" dt="2021-06-05T02:14:30.148" v="14"/>
          <ac:spMkLst>
            <pc:docMk/>
            <pc:sldMk cId="2006899700" sldId="339"/>
            <ac:spMk id="32" creationId="{5F3ADA23-8B3C-4029-923E-81303CBEA190}"/>
          </ac:spMkLst>
        </pc:spChg>
        <pc:spChg chg="add">
          <ac:chgData name="Nguyen Trung Tin (K. Hau mon truc trang)" userId="S::tin.nt@umc.edu.vn::87dd5bb8-2954-43c6-b106-d795ade0d11a" providerId="AD" clId="Web-{FD257CB5-ADB0-C7B8-A2AF-1D27275AC8AB}" dt="2021-06-05T02:14:30.148" v="14"/>
          <ac:spMkLst>
            <pc:docMk/>
            <pc:sldMk cId="2006899700" sldId="339"/>
            <ac:spMk id="34" creationId="{39EAE543-FFF6-43C7-AD71-A9856C6E7C89}"/>
          </ac:spMkLst>
        </pc:spChg>
        <pc:spChg chg="add">
          <ac:chgData name="Nguyen Trung Tin (K. Hau mon truc trang)" userId="S::tin.nt@umc.edu.vn::87dd5bb8-2954-43c6-b106-d795ade0d11a" providerId="AD" clId="Web-{FD257CB5-ADB0-C7B8-A2AF-1D27275AC8AB}" dt="2021-06-05T02:14:30.148" v="14"/>
          <ac:spMkLst>
            <pc:docMk/>
            <pc:sldMk cId="2006899700" sldId="339"/>
            <ac:spMk id="36" creationId="{8D7E355E-8304-4C50-B384-7DAC68D87CEC}"/>
          </ac:spMkLst>
        </pc:spChg>
        <pc:spChg chg="add">
          <ac:chgData name="Nguyen Trung Tin (K. Hau mon truc trang)" userId="S::tin.nt@umc.edu.vn::87dd5bb8-2954-43c6-b106-d795ade0d11a" providerId="AD" clId="Web-{FD257CB5-ADB0-C7B8-A2AF-1D27275AC8AB}" dt="2021-06-05T02:14:30.148" v="14"/>
          <ac:spMkLst>
            <pc:docMk/>
            <pc:sldMk cId="2006899700" sldId="339"/>
            <ac:spMk id="38" creationId="{0178E784-3C81-4963-ACD9-58EF41CE826D}"/>
          </ac:spMkLst>
        </pc:spChg>
        <pc:picChg chg="del">
          <ac:chgData name="Nguyen Trung Tin (K. Hau mon truc trang)" userId="S::tin.nt@umc.edu.vn::87dd5bb8-2954-43c6-b106-d795ade0d11a" providerId="AD" clId="Web-{FD257CB5-ADB0-C7B8-A2AF-1D27275AC8AB}" dt="2021-06-05T02:09:03.579" v="12"/>
          <ac:picMkLst>
            <pc:docMk/>
            <pc:sldMk cId="2006899700" sldId="339"/>
            <ac:picMk id="4" creationId="{B614384A-8C95-4B49-BEA9-ACC76A26C1C1}"/>
          </ac:picMkLst>
        </pc:picChg>
        <pc:picChg chg="add mod ord">
          <ac:chgData name="Nguyen Trung Tin (K. Hau mon truc trang)" userId="S::tin.nt@umc.edu.vn::87dd5bb8-2954-43c6-b106-d795ade0d11a" providerId="AD" clId="Web-{FD257CB5-ADB0-C7B8-A2AF-1D27275AC8AB}" dt="2021-06-05T02:14:30.148" v="14"/>
          <ac:picMkLst>
            <pc:docMk/>
            <pc:sldMk cId="2006899700" sldId="339"/>
            <ac:picMk id="7" creationId="{BCB85868-9936-4F37-9367-02697E6219F4}"/>
          </ac:picMkLst>
        </pc:picChg>
        <pc:picChg chg="add">
          <ac:chgData name="Nguyen Trung Tin (K. Hau mon truc trang)" userId="S::tin.nt@umc.edu.vn::87dd5bb8-2954-43c6-b106-d795ade0d11a" providerId="AD" clId="Web-{FD257CB5-ADB0-C7B8-A2AF-1D27275AC8AB}" dt="2021-06-05T02:14:30.148" v="14"/>
          <ac:picMkLst>
            <pc:docMk/>
            <pc:sldMk cId="2006899700" sldId="339"/>
            <ac:picMk id="12" creationId="{2FA3880A-8D8F-466C-A4A1-F07BCDD3719C}"/>
          </ac:picMkLst>
        </pc:picChg>
        <pc:picChg chg="add">
          <ac:chgData name="Nguyen Trung Tin (K. Hau mon truc trang)" userId="S::tin.nt@umc.edu.vn::87dd5bb8-2954-43c6-b106-d795ade0d11a" providerId="AD" clId="Web-{FD257CB5-ADB0-C7B8-A2AF-1D27275AC8AB}" dt="2021-06-05T02:14:30.148" v="14"/>
          <ac:picMkLst>
            <pc:docMk/>
            <pc:sldMk cId="2006899700" sldId="339"/>
            <ac:picMk id="14" creationId="{3C0A64CB-20A1-4508-B568-284EB04F78EE}"/>
          </ac:picMkLst>
        </pc:picChg>
        <pc:picChg chg="add">
          <ac:chgData name="Nguyen Trung Tin (K. Hau mon truc trang)" userId="S::tin.nt@umc.edu.vn::87dd5bb8-2954-43c6-b106-d795ade0d11a" providerId="AD" clId="Web-{FD257CB5-ADB0-C7B8-A2AF-1D27275AC8AB}" dt="2021-06-05T02:14:30.148" v="14"/>
          <ac:picMkLst>
            <pc:docMk/>
            <pc:sldMk cId="2006899700" sldId="339"/>
            <ac:picMk id="28" creationId="{02DF1AEC-0327-4A10-AED3-E227ACAEBC5D}"/>
          </ac:picMkLst>
        </pc:picChg>
        <pc:picChg chg="add">
          <ac:chgData name="Nguyen Trung Tin (K. Hau mon truc trang)" userId="S::tin.nt@umc.edu.vn::87dd5bb8-2954-43c6-b106-d795ade0d11a" providerId="AD" clId="Web-{FD257CB5-ADB0-C7B8-A2AF-1D27275AC8AB}" dt="2021-06-05T02:14:30.148" v="14"/>
          <ac:picMkLst>
            <pc:docMk/>
            <pc:sldMk cId="2006899700" sldId="339"/>
            <ac:picMk id="30" creationId="{C839742D-6F41-4E7D-9C32-1D9825B40F2F}"/>
          </ac:picMkLst>
        </pc:picChg>
      </pc:sldChg>
      <pc:sldChg chg="addSp delSp modSp new mod setBg">
        <pc:chgData name="Nguyen Trung Tin (K. Hau mon truc trang)" userId="S::tin.nt@umc.edu.vn::87dd5bb8-2954-43c6-b106-d795ade0d11a" providerId="AD" clId="Web-{FD257CB5-ADB0-C7B8-A2AF-1D27275AC8AB}" dt="2021-06-05T02:28:50.418" v="44" actId="20577"/>
        <pc:sldMkLst>
          <pc:docMk/>
          <pc:sldMk cId="955131618" sldId="340"/>
        </pc:sldMkLst>
        <pc:spChg chg="del">
          <ac:chgData name="Nguyen Trung Tin (K. Hau mon truc trang)" userId="S::tin.nt@umc.edu.vn::87dd5bb8-2954-43c6-b106-d795ade0d11a" providerId="AD" clId="Web-{FD257CB5-ADB0-C7B8-A2AF-1D27275AC8AB}" dt="2021-06-05T02:26:02.146" v="42"/>
          <ac:spMkLst>
            <pc:docMk/>
            <pc:sldMk cId="955131618" sldId="340"/>
            <ac:spMk id="2" creationId="{F2E06F65-A4A2-46FE-BB4A-53348ED3B190}"/>
          </ac:spMkLst>
        </pc:spChg>
        <pc:spChg chg="del">
          <ac:chgData name="Nguyen Trung Tin (K. Hau mon truc trang)" userId="S::tin.nt@umc.edu.vn::87dd5bb8-2954-43c6-b106-d795ade0d11a" providerId="AD" clId="Web-{FD257CB5-ADB0-C7B8-A2AF-1D27275AC8AB}" dt="2021-06-05T02:25:58.553" v="41"/>
          <ac:spMkLst>
            <pc:docMk/>
            <pc:sldMk cId="955131618" sldId="340"/>
            <ac:spMk id="3" creationId="{83937710-9B71-4FB7-8581-33D1097FAD1B}"/>
          </ac:spMkLst>
        </pc:spChg>
        <pc:spChg chg="add del">
          <ac:chgData name="Nguyen Trung Tin (K. Hau mon truc trang)" userId="S::tin.nt@umc.edu.vn::87dd5bb8-2954-43c6-b106-d795ade0d11a" providerId="AD" clId="Web-{FD257CB5-ADB0-C7B8-A2AF-1D27275AC8AB}" dt="2021-06-05T02:28:38.996" v="43"/>
          <ac:spMkLst>
            <pc:docMk/>
            <pc:sldMk cId="955131618" sldId="340"/>
            <ac:spMk id="13" creationId="{355E0F90-3FFF-4E04-B3C8-3C969A415D9C}"/>
          </ac:spMkLst>
        </pc:spChg>
        <pc:spChg chg="add del">
          <ac:chgData name="Nguyen Trung Tin (K. Hau mon truc trang)" userId="S::tin.nt@umc.edu.vn::87dd5bb8-2954-43c6-b106-d795ade0d11a" providerId="AD" clId="Web-{FD257CB5-ADB0-C7B8-A2AF-1D27275AC8AB}" dt="2021-06-05T02:28:38.996" v="43"/>
          <ac:spMkLst>
            <pc:docMk/>
            <pc:sldMk cId="955131618" sldId="340"/>
            <ac:spMk id="15" creationId="{EC63A4EF-A033-4ED0-9EB6-6E1A8D264FE7}"/>
          </ac:spMkLst>
        </pc:spChg>
        <pc:spChg chg="add del">
          <ac:chgData name="Nguyen Trung Tin (K. Hau mon truc trang)" userId="S::tin.nt@umc.edu.vn::87dd5bb8-2954-43c6-b106-d795ade0d11a" providerId="AD" clId="Web-{FD257CB5-ADB0-C7B8-A2AF-1D27275AC8AB}" dt="2021-06-05T02:28:38.996" v="43"/>
          <ac:spMkLst>
            <pc:docMk/>
            <pc:sldMk cId="955131618" sldId="340"/>
            <ac:spMk id="17" creationId="{964965EE-80F2-417F-9652-5BFF14DA7CDD}"/>
          </ac:spMkLst>
        </pc:spChg>
        <pc:spChg chg="add del">
          <ac:chgData name="Nguyen Trung Tin (K. Hau mon truc trang)" userId="S::tin.nt@umc.edu.vn::87dd5bb8-2954-43c6-b106-d795ade0d11a" providerId="AD" clId="Web-{FD257CB5-ADB0-C7B8-A2AF-1D27275AC8AB}" dt="2021-06-05T02:28:38.996" v="43"/>
          <ac:spMkLst>
            <pc:docMk/>
            <pc:sldMk cId="955131618" sldId="340"/>
            <ac:spMk id="19" creationId="{AA3C9611-CFD7-4C23-A8F2-00E7865A5D02}"/>
          </ac:spMkLst>
        </pc:spChg>
        <pc:spChg chg="add mod">
          <ac:chgData name="Nguyen Trung Tin (K. Hau mon truc trang)" userId="S::tin.nt@umc.edu.vn::87dd5bb8-2954-43c6-b106-d795ade0d11a" providerId="AD" clId="Web-{FD257CB5-ADB0-C7B8-A2AF-1D27275AC8AB}" dt="2021-06-05T02:28:50.418" v="44" actId="20577"/>
          <ac:spMkLst>
            <pc:docMk/>
            <pc:sldMk cId="955131618" sldId="340"/>
            <ac:spMk id="23" creationId="{7968B6E2-5784-4B05-A950-DD7767D1C4D1}"/>
          </ac:spMkLst>
        </pc:spChg>
        <pc:spChg chg="add">
          <ac:chgData name="Nguyen Trung Tin (K. Hau mon truc trang)" userId="S::tin.nt@umc.edu.vn::87dd5bb8-2954-43c6-b106-d795ade0d11a" providerId="AD" clId="Web-{FD257CB5-ADB0-C7B8-A2AF-1D27275AC8AB}" dt="2021-06-05T02:28:38.996" v="43"/>
          <ac:spMkLst>
            <pc:docMk/>
            <pc:sldMk cId="955131618" sldId="340"/>
            <ac:spMk id="26" creationId="{E819EF56-0D05-401F-8D9D-A087F3B0ED7C}"/>
          </ac:spMkLst>
        </pc:spChg>
        <pc:spChg chg="add">
          <ac:chgData name="Nguyen Trung Tin (K. Hau mon truc trang)" userId="S::tin.nt@umc.edu.vn::87dd5bb8-2954-43c6-b106-d795ade0d11a" providerId="AD" clId="Web-{FD257CB5-ADB0-C7B8-A2AF-1D27275AC8AB}" dt="2021-06-05T02:28:38.996" v="43"/>
          <ac:spMkLst>
            <pc:docMk/>
            <pc:sldMk cId="955131618" sldId="340"/>
            <ac:spMk id="32" creationId="{2F99DFE0-DA13-4703-95B6-9CFDBD4A2DCB}"/>
          </ac:spMkLst>
        </pc:spChg>
        <pc:spChg chg="add">
          <ac:chgData name="Nguyen Trung Tin (K. Hau mon truc trang)" userId="S::tin.nt@umc.edu.vn::87dd5bb8-2954-43c6-b106-d795ade0d11a" providerId="AD" clId="Web-{FD257CB5-ADB0-C7B8-A2AF-1D27275AC8AB}" dt="2021-06-05T02:28:38.996" v="43"/>
          <ac:spMkLst>
            <pc:docMk/>
            <pc:sldMk cId="955131618" sldId="340"/>
            <ac:spMk id="34" creationId="{39580BCA-5EE9-4DE6-9060-8F5DFB3A0ECC}"/>
          </ac:spMkLst>
        </pc:spChg>
        <pc:spChg chg="add">
          <ac:chgData name="Nguyen Trung Tin (K. Hau mon truc trang)" userId="S::tin.nt@umc.edu.vn::87dd5bb8-2954-43c6-b106-d795ade0d11a" providerId="AD" clId="Web-{FD257CB5-ADB0-C7B8-A2AF-1D27275AC8AB}" dt="2021-06-05T02:28:38.996" v="43"/>
          <ac:spMkLst>
            <pc:docMk/>
            <pc:sldMk cId="955131618" sldId="340"/>
            <ac:spMk id="36" creationId="{66997ED0-2734-463E-AB2D-7DE229F57E2B}"/>
          </ac:spMkLst>
        </pc:spChg>
        <pc:spChg chg="add">
          <ac:chgData name="Nguyen Trung Tin (K. Hau mon truc trang)" userId="S::tin.nt@umc.edu.vn::87dd5bb8-2954-43c6-b106-d795ade0d11a" providerId="AD" clId="Web-{FD257CB5-ADB0-C7B8-A2AF-1D27275AC8AB}" dt="2021-06-05T02:28:38.996" v="43"/>
          <ac:spMkLst>
            <pc:docMk/>
            <pc:sldMk cId="955131618" sldId="340"/>
            <ac:spMk id="38" creationId="{060ECCAC-739E-4C22-866F-FD51CC0CFF16}"/>
          </ac:spMkLst>
        </pc:spChg>
        <pc:spChg chg="add">
          <ac:chgData name="Nguyen Trung Tin (K. Hau mon truc trang)" userId="S::tin.nt@umc.edu.vn::87dd5bb8-2954-43c6-b106-d795ade0d11a" providerId="AD" clId="Web-{FD257CB5-ADB0-C7B8-A2AF-1D27275AC8AB}" dt="2021-06-05T02:28:38.996" v="43"/>
          <ac:spMkLst>
            <pc:docMk/>
            <pc:sldMk cId="955131618" sldId="340"/>
            <ac:spMk id="40" creationId="{ACDC68EF-9D08-46DF-9BD5-25822D9DD47E}"/>
          </ac:spMkLst>
        </pc:spChg>
        <pc:spChg chg="add">
          <ac:chgData name="Nguyen Trung Tin (K. Hau mon truc trang)" userId="S::tin.nt@umc.edu.vn::87dd5bb8-2954-43c6-b106-d795ade0d11a" providerId="AD" clId="Web-{FD257CB5-ADB0-C7B8-A2AF-1D27275AC8AB}" dt="2021-06-05T02:28:38.996" v="43"/>
          <ac:spMkLst>
            <pc:docMk/>
            <pc:sldMk cId="955131618" sldId="340"/>
            <ac:spMk id="42" creationId="{AFDEBBBE-12A0-4779-9A86-7AFEA7AE9B80}"/>
          </ac:spMkLst>
        </pc:spChg>
        <pc:picChg chg="add mod ord">
          <ac:chgData name="Nguyen Trung Tin (K. Hau mon truc trang)" userId="S::tin.nt@umc.edu.vn::87dd5bb8-2954-43c6-b106-d795ade0d11a" providerId="AD" clId="Web-{FD257CB5-ADB0-C7B8-A2AF-1D27275AC8AB}" dt="2021-06-05T02:28:38.996" v="43"/>
          <ac:picMkLst>
            <pc:docMk/>
            <pc:sldMk cId="955131618" sldId="340"/>
            <ac:picMk id="4" creationId="{AA4C3B4D-A535-4C6A-B02B-F7CBAF963C89}"/>
          </ac:picMkLst>
        </pc:picChg>
        <pc:picChg chg="add del">
          <ac:chgData name="Nguyen Trung Tin (K. Hau mon truc trang)" userId="S::tin.nt@umc.edu.vn::87dd5bb8-2954-43c6-b106-d795ade0d11a" providerId="AD" clId="Web-{FD257CB5-ADB0-C7B8-A2AF-1D27275AC8AB}" dt="2021-06-05T02:28:38.996" v="43"/>
          <ac:picMkLst>
            <pc:docMk/>
            <pc:sldMk cId="955131618" sldId="340"/>
            <ac:picMk id="9" creationId="{722F0272-3878-4604-AA91-01CA8F08DEF5}"/>
          </ac:picMkLst>
        </pc:picChg>
        <pc:picChg chg="add del">
          <ac:chgData name="Nguyen Trung Tin (K. Hau mon truc trang)" userId="S::tin.nt@umc.edu.vn::87dd5bb8-2954-43c6-b106-d795ade0d11a" providerId="AD" clId="Web-{FD257CB5-ADB0-C7B8-A2AF-1D27275AC8AB}" dt="2021-06-05T02:28:38.996" v="43"/>
          <ac:picMkLst>
            <pc:docMk/>
            <pc:sldMk cId="955131618" sldId="340"/>
            <ac:picMk id="11" creationId="{1F60EAEC-22E3-4448-8F0A-9ADAA793A95E}"/>
          </ac:picMkLst>
        </pc:picChg>
        <pc:picChg chg="add">
          <ac:chgData name="Nguyen Trung Tin (K. Hau mon truc trang)" userId="S::tin.nt@umc.edu.vn::87dd5bb8-2954-43c6-b106-d795ade0d11a" providerId="AD" clId="Web-{FD257CB5-ADB0-C7B8-A2AF-1D27275AC8AB}" dt="2021-06-05T02:28:38.996" v="43"/>
          <ac:picMkLst>
            <pc:docMk/>
            <pc:sldMk cId="955131618" sldId="340"/>
            <ac:picMk id="28" creationId="{46583D46-4F8A-48ED-9FC5-ACCFE59891F4}"/>
          </ac:picMkLst>
        </pc:picChg>
        <pc:picChg chg="add">
          <ac:chgData name="Nguyen Trung Tin (K. Hau mon truc trang)" userId="S::tin.nt@umc.edu.vn::87dd5bb8-2954-43c6-b106-d795ade0d11a" providerId="AD" clId="Web-{FD257CB5-ADB0-C7B8-A2AF-1D27275AC8AB}" dt="2021-06-05T02:28:38.996" v="43"/>
          <ac:picMkLst>
            <pc:docMk/>
            <pc:sldMk cId="955131618" sldId="340"/>
            <ac:picMk id="30" creationId="{6CFBF790-FF8B-4CA1-A78A-0ED655E74F55}"/>
          </ac:picMkLst>
        </pc:picChg>
      </pc:sldChg>
    </pc:docChg>
  </pc:docChgLst>
  <pc:docChgLst>
    <pc:chgData name="Nguyen Trung Tin (K. Hau mon truc trang)" userId="S::tin.nt@umc.edu.vn::87dd5bb8-2954-43c6-b106-d795ade0d11a" providerId="AD" clId="Web-{A7007FB5-4CE6-0D19-20AE-6C148153FDE1}"/>
    <pc:docChg chg="modSld">
      <pc:chgData name="Nguyen Trung Tin (K. Hau mon truc trang)" userId="S::tin.nt@umc.edu.vn::87dd5bb8-2954-43c6-b106-d795ade0d11a" providerId="AD" clId="Web-{A7007FB5-4CE6-0D19-20AE-6C148153FDE1}" dt="2021-06-07T02:35:06.539" v="151" actId="20577"/>
      <pc:docMkLst>
        <pc:docMk/>
      </pc:docMkLst>
      <pc:sldChg chg="addSp delSp modSp modNotes">
        <pc:chgData name="Nguyen Trung Tin (K. Hau mon truc trang)" userId="S::tin.nt@umc.edu.vn::87dd5bb8-2954-43c6-b106-d795ade0d11a" providerId="AD" clId="Web-{A7007FB5-4CE6-0D19-20AE-6C148153FDE1}" dt="2021-06-07T01:52:24.653" v="78" actId="14100"/>
        <pc:sldMkLst>
          <pc:docMk/>
          <pc:sldMk cId="1987795943" sldId="258"/>
        </pc:sldMkLst>
        <pc:spChg chg="add del mod">
          <ac:chgData name="Nguyen Trung Tin (K. Hau mon truc trang)" userId="S::tin.nt@umc.edu.vn::87dd5bb8-2954-43c6-b106-d795ade0d11a" providerId="AD" clId="Web-{A7007FB5-4CE6-0D19-20AE-6C148153FDE1}" dt="2021-06-07T01:52:01.075" v="73"/>
          <ac:spMkLst>
            <pc:docMk/>
            <pc:sldMk cId="1987795943" sldId="258"/>
            <ac:spMk id="3" creationId="{53674C5F-D518-4A00-8280-0E36F1ED7348}"/>
          </ac:spMkLst>
        </pc:spChg>
        <pc:picChg chg="add mod ord">
          <ac:chgData name="Nguyen Trung Tin (K. Hau mon truc trang)" userId="S::tin.nt@umc.edu.vn::87dd5bb8-2954-43c6-b106-d795ade0d11a" providerId="AD" clId="Web-{A7007FB5-4CE6-0D19-20AE-6C148153FDE1}" dt="2021-06-07T01:52:24.653" v="78" actId="14100"/>
          <ac:picMkLst>
            <pc:docMk/>
            <pc:sldMk cId="1987795943" sldId="258"/>
            <ac:picMk id="4" creationId="{C1E40BA5-7E35-4E60-8376-B28A63336847}"/>
          </ac:picMkLst>
        </pc:picChg>
        <pc:picChg chg="add del mod">
          <ac:chgData name="Nguyen Trung Tin (K. Hau mon truc trang)" userId="S::tin.nt@umc.edu.vn::87dd5bb8-2954-43c6-b106-d795ade0d11a" providerId="AD" clId="Web-{A7007FB5-4CE6-0D19-20AE-6C148153FDE1}" dt="2021-06-07T01:52:03.544" v="75"/>
          <ac:picMkLst>
            <pc:docMk/>
            <pc:sldMk cId="1987795943" sldId="258"/>
            <ac:picMk id="5" creationId="{80DE14EB-484C-468D-8774-BCB544A88480}"/>
          </ac:picMkLst>
        </pc:picChg>
        <pc:picChg chg="del">
          <ac:chgData name="Nguyen Trung Tin (K. Hau mon truc trang)" userId="S::tin.nt@umc.edu.vn::87dd5bb8-2954-43c6-b106-d795ade0d11a" providerId="AD" clId="Web-{A7007FB5-4CE6-0D19-20AE-6C148153FDE1}" dt="2021-06-07T01:51:42.293" v="72"/>
          <ac:picMkLst>
            <pc:docMk/>
            <pc:sldMk cId="1987795943" sldId="258"/>
            <ac:picMk id="6" creationId="{57C6588D-5A9E-FE44-B9BC-B05B87E18784}"/>
          </ac:picMkLst>
        </pc:picChg>
      </pc:sldChg>
      <pc:sldChg chg="modSp">
        <pc:chgData name="Nguyen Trung Tin (K. Hau mon truc trang)" userId="S::tin.nt@umc.edu.vn::87dd5bb8-2954-43c6-b106-d795ade0d11a" providerId="AD" clId="Web-{A7007FB5-4CE6-0D19-20AE-6C148153FDE1}" dt="2021-06-07T01:53:11.233" v="81" actId="20577"/>
        <pc:sldMkLst>
          <pc:docMk/>
          <pc:sldMk cId="3236011318" sldId="259"/>
        </pc:sldMkLst>
        <pc:spChg chg="mod">
          <ac:chgData name="Nguyen Trung Tin (K. Hau mon truc trang)" userId="S::tin.nt@umc.edu.vn::87dd5bb8-2954-43c6-b106-d795ade0d11a" providerId="AD" clId="Web-{A7007FB5-4CE6-0D19-20AE-6C148153FDE1}" dt="2021-06-07T01:53:11.233" v="81" actId="20577"/>
          <ac:spMkLst>
            <pc:docMk/>
            <pc:sldMk cId="3236011318" sldId="259"/>
            <ac:spMk id="2" creationId="{617FBEFB-4732-064D-B461-7C5A44325A0A}"/>
          </ac:spMkLst>
        </pc:spChg>
      </pc:sldChg>
      <pc:sldChg chg="modSp">
        <pc:chgData name="Nguyen Trung Tin (K. Hau mon truc trang)" userId="S::tin.nt@umc.edu.vn::87dd5bb8-2954-43c6-b106-d795ade0d11a" providerId="AD" clId="Web-{A7007FB5-4CE6-0D19-20AE-6C148153FDE1}" dt="2021-06-07T01:55:16.751" v="95" actId="20577"/>
        <pc:sldMkLst>
          <pc:docMk/>
          <pc:sldMk cId="3331878114" sldId="260"/>
        </pc:sldMkLst>
        <pc:spChg chg="mod">
          <ac:chgData name="Nguyen Trung Tin (K. Hau mon truc trang)" userId="S::tin.nt@umc.edu.vn::87dd5bb8-2954-43c6-b106-d795ade0d11a" providerId="AD" clId="Web-{A7007FB5-4CE6-0D19-20AE-6C148153FDE1}" dt="2021-06-07T01:55:16.751" v="95" actId="20577"/>
          <ac:spMkLst>
            <pc:docMk/>
            <pc:sldMk cId="3331878114" sldId="260"/>
            <ac:spMk id="3" creationId="{856BA98E-E6A5-F14C-BB03-B836F6C6BB1D}"/>
          </ac:spMkLst>
        </pc:spChg>
      </pc:sldChg>
      <pc:sldChg chg="modSp">
        <pc:chgData name="Nguyen Trung Tin (K. Hau mon truc trang)" userId="S::tin.nt@umc.edu.vn::87dd5bb8-2954-43c6-b106-d795ade0d11a" providerId="AD" clId="Web-{A7007FB5-4CE6-0D19-20AE-6C148153FDE1}" dt="2021-06-07T02:24:26.118" v="116" actId="20577"/>
        <pc:sldMkLst>
          <pc:docMk/>
          <pc:sldMk cId="3948814144" sldId="263"/>
        </pc:sldMkLst>
        <pc:spChg chg="mod">
          <ac:chgData name="Nguyen Trung Tin (K. Hau mon truc trang)" userId="S::tin.nt@umc.edu.vn::87dd5bb8-2954-43c6-b106-d795ade0d11a" providerId="AD" clId="Web-{A7007FB5-4CE6-0D19-20AE-6C148153FDE1}" dt="2021-06-07T02:24:26.118" v="116" actId="20577"/>
          <ac:spMkLst>
            <pc:docMk/>
            <pc:sldMk cId="3948814144" sldId="263"/>
            <ac:spMk id="3" creationId="{E230BE60-1745-1D49-9D62-550AEB8C60B1}"/>
          </ac:spMkLst>
        </pc:spChg>
      </pc:sldChg>
      <pc:sldChg chg="modSp">
        <pc:chgData name="Nguyen Trung Tin (K. Hau mon truc trang)" userId="S::tin.nt@umc.edu.vn::87dd5bb8-2954-43c6-b106-d795ade0d11a" providerId="AD" clId="Web-{A7007FB5-4CE6-0D19-20AE-6C148153FDE1}" dt="2021-06-07T02:35:06.539" v="151" actId="20577"/>
        <pc:sldMkLst>
          <pc:docMk/>
          <pc:sldMk cId="2251573769" sldId="264"/>
        </pc:sldMkLst>
        <pc:spChg chg="mod">
          <ac:chgData name="Nguyen Trung Tin (K. Hau mon truc trang)" userId="S::tin.nt@umc.edu.vn::87dd5bb8-2954-43c6-b106-d795ade0d11a" providerId="AD" clId="Web-{A7007FB5-4CE6-0D19-20AE-6C148153FDE1}" dt="2021-06-07T02:35:06.539" v="151" actId="20577"/>
          <ac:spMkLst>
            <pc:docMk/>
            <pc:sldMk cId="2251573769" sldId="264"/>
            <ac:spMk id="3" creationId="{F786A5A2-623E-9446-9BC9-CFFC0368925F}"/>
          </ac:spMkLst>
        </pc:spChg>
      </pc:sldChg>
      <pc:sldChg chg="modSp">
        <pc:chgData name="Nguyen Trung Tin (K. Hau mon truc trang)" userId="S::tin.nt@umc.edu.vn::87dd5bb8-2954-43c6-b106-d795ade0d11a" providerId="AD" clId="Web-{A7007FB5-4CE6-0D19-20AE-6C148153FDE1}" dt="2021-06-07T02:20:30.019" v="106" actId="20577"/>
        <pc:sldMkLst>
          <pc:docMk/>
          <pc:sldMk cId="1675560405" sldId="268"/>
        </pc:sldMkLst>
        <pc:spChg chg="mod">
          <ac:chgData name="Nguyen Trung Tin (K. Hau mon truc trang)" userId="S::tin.nt@umc.edu.vn::87dd5bb8-2954-43c6-b106-d795ade0d11a" providerId="AD" clId="Web-{A7007FB5-4CE6-0D19-20AE-6C148153FDE1}" dt="2021-06-07T02:20:30.019" v="106" actId="20577"/>
          <ac:spMkLst>
            <pc:docMk/>
            <pc:sldMk cId="1675560405" sldId="268"/>
            <ac:spMk id="2" creationId="{505B31DB-1D4B-3547-859E-B0F54810B43B}"/>
          </ac:spMkLst>
        </pc:spChg>
      </pc:sldChg>
      <pc:sldChg chg="modSp">
        <pc:chgData name="Nguyen Trung Tin (K. Hau mon truc trang)" userId="S::tin.nt@umc.edu.vn::87dd5bb8-2954-43c6-b106-d795ade0d11a" providerId="AD" clId="Web-{A7007FB5-4CE6-0D19-20AE-6C148153FDE1}" dt="2021-06-07T02:09:10.317" v="102" actId="20577"/>
        <pc:sldMkLst>
          <pc:docMk/>
          <pc:sldMk cId="2876486931" sldId="282"/>
        </pc:sldMkLst>
        <pc:spChg chg="mod">
          <ac:chgData name="Nguyen Trung Tin (K. Hau mon truc trang)" userId="S::tin.nt@umc.edu.vn::87dd5bb8-2954-43c6-b106-d795ade0d11a" providerId="AD" clId="Web-{A7007FB5-4CE6-0D19-20AE-6C148153FDE1}" dt="2021-06-07T02:09:10.317" v="102" actId="20577"/>
          <ac:spMkLst>
            <pc:docMk/>
            <pc:sldMk cId="2876486931" sldId="282"/>
            <ac:spMk id="2" creationId="{0E203342-ED85-7242-B345-A5E98F791461}"/>
          </ac:spMkLst>
        </pc:spChg>
      </pc:sldChg>
      <pc:sldChg chg="modSp">
        <pc:chgData name="Nguyen Trung Tin (K. Hau mon truc trang)" userId="S::tin.nt@umc.edu.vn::87dd5bb8-2954-43c6-b106-d795ade0d11a" providerId="AD" clId="Web-{A7007FB5-4CE6-0D19-20AE-6C148153FDE1}" dt="2021-06-07T02:23:37.273" v="112" actId="20577"/>
        <pc:sldMkLst>
          <pc:docMk/>
          <pc:sldMk cId="2859931559" sldId="283"/>
        </pc:sldMkLst>
        <pc:spChg chg="mod">
          <ac:chgData name="Nguyen Trung Tin (K. Hau mon truc trang)" userId="S::tin.nt@umc.edu.vn::87dd5bb8-2954-43c6-b106-d795ade0d11a" providerId="AD" clId="Web-{A7007FB5-4CE6-0D19-20AE-6C148153FDE1}" dt="2021-06-07T02:23:37.273" v="112" actId="20577"/>
          <ac:spMkLst>
            <pc:docMk/>
            <pc:sldMk cId="2859931559" sldId="283"/>
            <ac:spMk id="2" creationId="{5DA6A67E-76A5-6040-90A6-575DF2A26FF2}"/>
          </ac:spMkLst>
        </pc:spChg>
      </pc:sldChg>
      <pc:sldChg chg="modSp">
        <pc:chgData name="Nguyen Trung Tin (K. Hau mon truc trang)" userId="S::tin.nt@umc.edu.vn::87dd5bb8-2954-43c6-b106-d795ade0d11a" providerId="AD" clId="Web-{A7007FB5-4CE6-0D19-20AE-6C148153FDE1}" dt="2021-06-07T02:08:51.379" v="97" actId="20577"/>
        <pc:sldMkLst>
          <pc:docMk/>
          <pc:sldMk cId="2769452939" sldId="295"/>
        </pc:sldMkLst>
        <pc:spChg chg="mod">
          <ac:chgData name="Nguyen Trung Tin (K. Hau mon truc trang)" userId="S::tin.nt@umc.edu.vn::87dd5bb8-2954-43c6-b106-d795ade0d11a" providerId="AD" clId="Web-{A7007FB5-4CE6-0D19-20AE-6C148153FDE1}" dt="2021-06-07T02:08:51.379" v="97" actId="20577"/>
          <ac:spMkLst>
            <pc:docMk/>
            <pc:sldMk cId="2769452939" sldId="295"/>
            <ac:spMk id="2" creationId="{A5879924-DC25-BB45-8274-6D965D293218}"/>
          </ac:spMkLst>
        </pc:spChg>
      </pc:sldChg>
      <pc:sldChg chg="modSp">
        <pc:chgData name="Nguyen Trung Tin (K. Hau mon truc trang)" userId="S::tin.nt@umc.edu.vn::87dd5bb8-2954-43c6-b106-d795ade0d11a" providerId="AD" clId="Web-{A7007FB5-4CE6-0D19-20AE-6C148153FDE1}" dt="2021-06-07T01:54:48.047" v="87" actId="20577"/>
        <pc:sldMkLst>
          <pc:docMk/>
          <pc:sldMk cId="3990260375" sldId="296"/>
        </pc:sldMkLst>
        <pc:spChg chg="mod">
          <ac:chgData name="Nguyen Trung Tin (K. Hau mon truc trang)" userId="S::tin.nt@umc.edu.vn::87dd5bb8-2954-43c6-b106-d795ade0d11a" providerId="AD" clId="Web-{A7007FB5-4CE6-0D19-20AE-6C148153FDE1}" dt="2021-06-07T01:54:48.047" v="87" actId="20577"/>
          <ac:spMkLst>
            <pc:docMk/>
            <pc:sldMk cId="3990260375" sldId="296"/>
            <ac:spMk id="3" creationId="{417BA2F6-9270-7141-87CC-056E58F66C60}"/>
          </ac:spMkLst>
        </pc:spChg>
      </pc:sldChg>
      <pc:sldChg chg="modSp">
        <pc:chgData name="Nguyen Trung Tin (K. Hau mon truc trang)" userId="S::tin.nt@umc.edu.vn::87dd5bb8-2954-43c6-b106-d795ade0d11a" providerId="AD" clId="Web-{A7007FB5-4CE6-0D19-20AE-6C148153FDE1}" dt="2021-06-07T02:24:49.650" v="120" actId="20577"/>
        <pc:sldMkLst>
          <pc:docMk/>
          <pc:sldMk cId="2886266404" sldId="307"/>
        </pc:sldMkLst>
        <pc:spChg chg="mod">
          <ac:chgData name="Nguyen Trung Tin (K. Hau mon truc trang)" userId="S::tin.nt@umc.edu.vn::87dd5bb8-2954-43c6-b106-d795ade0d11a" providerId="AD" clId="Web-{A7007FB5-4CE6-0D19-20AE-6C148153FDE1}" dt="2021-06-07T02:24:49.650" v="120" actId="20577"/>
          <ac:spMkLst>
            <pc:docMk/>
            <pc:sldMk cId="2886266404" sldId="307"/>
            <ac:spMk id="3" creationId="{C6C89825-DA1A-3745-B92A-21960B190906}"/>
          </ac:spMkLst>
        </pc:spChg>
      </pc:sldChg>
      <pc:sldChg chg="addSp modSp">
        <pc:chgData name="Nguyen Trung Tin (K. Hau mon truc trang)" userId="S::tin.nt@umc.edu.vn::87dd5bb8-2954-43c6-b106-d795ade0d11a" providerId="AD" clId="Web-{A7007FB5-4CE6-0D19-20AE-6C148153FDE1}" dt="2021-06-07T02:21:06.114" v="110"/>
        <pc:sldMkLst>
          <pc:docMk/>
          <pc:sldMk cId="725793056" sldId="330"/>
        </pc:sldMkLst>
        <pc:spChg chg="mod">
          <ac:chgData name="Nguyen Trung Tin (K. Hau mon truc trang)" userId="S::tin.nt@umc.edu.vn::87dd5bb8-2954-43c6-b106-d795ade0d11a" providerId="AD" clId="Web-{A7007FB5-4CE6-0D19-20AE-6C148153FDE1}" dt="2021-06-07T02:20:53.738" v="108" actId="20577"/>
          <ac:spMkLst>
            <pc:docMk/>
            <pc:sldMk cId="725793056" sldId="330"/>
            <ac:spMk id="2" creationId="{BDC38377-1894-42B6-969C-90BE512A569B}"/>
          </ac:spMkLst>
        </pc:spChg>
        <pc:spChg chg="add">
          <ac:chgData name="Nguyen Trung Tin (K. Hau mon truc trang)" userId="S::tin.nt@umc.edu.vn::87dd5bb8-2954-43c6-b106-d795ade0d11a" providerId="AD" clId="Web-{A7007FB5-4CE6-0D19-20AE-6C148153FDE1}" dt="2021-06-07T02:21:01.942" v="109"/>
          <ac:spMkLst>
            <pc:docMk/>
            <pc:sldMk cId="725793056" sldId="330"/>
            <ac:spMk id="4" creationId="{6EFBA525-1409-4502-8D29-B53AAD5F6877}"/>
          </ac:spMkLst>
        </pc:spChg>
        <pc:spChg chg="add">
          <ac:chgData name="Nguyen Trung Tin (K. Hau mon truc trang)" userId="S::tin.nt@umc.edu.vn::87dd5bb8-2954-43c6-b106-d795ade0d11a" providerId="AD" clId="Web-{A7007FB5-4CE6-0D19-20AE-6C148153FDE1}" dt="2021-06-07T02:21:06.114" v="110"/>
          <ac:spMkLst>
            <pc:docMk/>
            <pc:sldMk cId="725793056" sldId="330"/>
            <ac:spMk id="5" creationId="{9DA22F92-2C2D-433A-8BC8-52769D0FF081}"/>
          </ac:spMkLst>
        </pc:spChg>
      </pc:sldChg>
    </pc:docChg>
  </pc:docChgLst>
  <pc:docChgLst>
    <pc:chgData name="Nguyen Trung Tin (K. Hau mon truc trang)" userId="S::tin.nt@umc.edu.vn::87dd5bb8-2954-43c6-b106-d795ade0d11a" providerId="AD" clId="Web-{1853BAB0-7423-47FC-E993-5B7E8815AD68}"/>
    <pc:docChg chg="addSld delSld modSld">
      <pc:chgData name="Nguyen Trung Tin (K. Hau mon truc trang)" userId="S::tin.nt@umc.edu.vn::87dd5bb8-2954-43c6-b106-d795ade0d11a" providerId="AD" clId="Web-{1853BAB0-7423-47FC-E993-5B7E8815AD68}" dt="2021-06-05T06:03:48.606" v="86"/>
      <pc:docMkLst>
        <pc:docMk/>
      </pc:docMkLst>
      <pc:sldChg chg="modSp">
        <pc:chgData name="Nguyen Trung Tin (K. Hau mon truc trang)" userId="S::tin.nt@umc.edu.vn::87dd5bb8-2954-43c6-b106-d795ade0d11a" providerId="AD" clId="Web-{1853BAB0-7423-47FC-E993-5B7E8815AD68}" dt="2021-06-05T05:24:31.692" v="42" actId="20577"/>
        <pc:sldMkLst>
          <pc:docMk/>
          <pc:sldMk cId="3921904934" sldId="272"/>
        </pc:sldMkLst>
        <pc:spChg chg="mod">
          <ac:chgData name="Nguyen Trung Tin (K. Hau mon truc trang)" userId="S::tin.nt@umc.edu.vn::87dd5bb8-2954-43c6-b106-d795ade0d11a" providerId="AD" clId="Web-{1853BAB0-7423-47FC-E993-5B7E8815AD68}" dt="2021-06-05T05:24:31.692" v="42" actId="20577"/>
          <ac:spMkLst>
            <pc:docMk/>
            <pc:sldMk cId="3921904934" sldId="272"/>
            <ac:spMk id="2" creationId="{84CD3870-5F19-5846-A4F7-1628D4D363E6}"/>
          </ac:spMkLst>
        </pc:spChg>
      </pc:sldChg>
      <pc:sldChg chg="addSp delSp modSp mod setBg">
        <pc:chgData name="Nguyen Trung Tin (K. Hau mon truc trang)" userId="S::tin.nt@umc.edu.vn::87dd5bb8-2954-43c6-b106-d795ade0d11a" providerId="AD" clId="Web-{1853BAB0-7423-47FC-E993-5B7E8815AD68}" dt="2021-06-05T05:34:59.144" v="77"/>
        <pc:sldMkLst>
          <pc:docMk/>
          <pc:sldMk cId="2876486931" sldId="282"/>
        </pc:sldMkLst>
        <pc:spChg chg="mod">
          <ac:chgData name="Nguyen Trung Tin (K. Hau mon truc trang)" userId="S::tin.nt@umc.edu.vn::87dd5bb8-2954-43c6-b106-d795ade0d11a" providerId="AD" clId="Web-{1853BAB0-7423-47FC-E993-5B7E8815AD68}" dt="2021-06-05T05:34:59.144" v="77"/>
          <ac:spMkLst>
            <pc:docMk/>
            <pc:sldMk cId="2876486931" sldId="282"/>
            <ac:spMk id="2" creationId="{0E203342-ED85-7242-B345-A5E98F791461}"/>
          </ac:spMkLst>
        </pc:spChg>
        <pc:spChg chg="mod ord">
          <ac:chgData name="Nguyen Trung Tin (K. Hau mon truc trang)" userId="S::tin.nt@umc.edu.vn::87dd5bb8-2954-43c6-b106-d795ade0d11a" providerId="AD" clId="Web-{1853BAB0-7423-47FC-E993-5B7E8815AD68}" dt="2021-06-05T05:34:59.144" v="77"/>
          <ac:spMkLst>
            <pc:docMk/>
            <pc:sldMk cId="2876486931" sldId="282"/>
            <ac:spMk id="3" creationId="{6A46787B-807F-2C41-BD42-94AA79BB4E8B}"/>
          </ac:spMkLst>
        </pc:spChg>
        <pc:spChg chg="add del mod">
          <ac:chgData name="Nguyen Trung Tin (K. Hau mon truc trang)" userId="S::tin.nt@umc.edu.vn::87dd5bb8-2954-43c6-b106-d795ade0d11a" providerId="AD" clId="Web-{1853BAB0-7423-47FC-E993-5B7E8815AD68}" dt="2021-06-05T05:34:42.082" v="74"/>
          <ac:spMkLst>
            <pc:docMk/>
            <pc:sldMk cId="2876486931" sldId="282"/>
            <ac:spMk id="5" creationId="{77D5DD2A-982E-43B3-B52A-AC08F9D894E5}"/>
          </ac:spMkLst>
        </pc:spChg>
        <pc:spChg chg="add">
          <ac:chgData name="Nguyen Trung Tin (K. Hau mon truc trang)" userId="S::tin.nt@umc.edu.vn::87dd5bb8-2954-43c6-b106-d795ade0d11a" providerId="AD" clId="Web-{1853BAB0-7423-47FC-E993-5B7E8815AD68}" dt="2021-06-05T05:34:59.144" v="77"/>
          <ac:spMkLst>
            <pc:docMk/>
            <pc:sldMk cId="2876486931" sldId="282"/>
            <ac:spMk id="10" creationId="{4C790028-99AE-4AE4-8269-9913E2D50625}"/>
          </ac:spMkLst>
        </pc:spChg>
        <pc:spChg chg="add">
          <ac:chgData name="Nguyen Trung Tin (K. Hau mon truc trang)" userId="S::tin.nt@umc.edu.vn::87dd5bb8-2954-43c6-b106-d795ade0d11a" providerId="AD" clId="Web-{1853BAB0-7423-47FC-E993-5B7E8815AD68}" dt="2021-06-05T05:34:59.144" v="77"/>
          <ac:spMkLst>
            <pc:docMk/>
            <pc:sldMk cId="2876486931" sldId="282"/>
            <ac:spMk id="12" creationId="{06936A2A-FE08-4EE0-A409-3EF3FA2448DE}"/>
          </ac:spMkLst>
        </pc:spChg>
        <pc:spChg chg="add">
          <ac:chgData name="Nguyen Trung Tin (K. Hau mon truc trang)" userId="S::tin.nt@umc.edu.vn::87dd5bb8-2954-43c6-b106-d795ade0d11a" providerId="AD" clId="Web-{1853BAB0-7423-47FC-E993-5B7E8815AD68}" dt="2021-06-05T05:34:59.144" v="77"/>
          <ac:spMkLst>
            <pc:docMk/>
            <pc:sldMk cId="2876486931" sldId="282"/>
            <ac:spMk id="14" creationId="{E1F0989E-BFBB-43E4-927B-2C51C7AE261D}"/>
          </ac:spMkLst>
        </pc:spChg>
        <pc:spChg chg="add del">
          <ac:chgData name="Nguyen Trung Tin (K. Hau mon truc trang)" userId="S::tin.nt@umc.edu.vn::87dd5bb8-2954-43c6-b106-d795ade0d11a" providerId="AD" clId="Web-{1853BAB0-7423-47FC-E993-5B7E8815AD68}" dt="2021-06-05T05:34:59.098" v="76"/>
          <ac:spMkLst>
            <pc:docMk/>
            <pc:sldMk cId="2876486931" sldId="282"/>
            <ac:spMk id="15" creationId="{8DA14841-53A4-4935-BE65-C8373B8A6D06}"/>
          </ac:spMkLst>
        </pc:spChg>
        <pc:spChg chg="add">
          <ac:chgData name="Nguyen Trung Tin (K. Hau mon truc trang)" userId="S::tin.nt@umc.edu.vn::87dd5bb8-2954-43c6-b106-d795ade0d11a" providerId="AD" clId="Web-{1853BAB0-7423-47FC-E993-5B7E8815AD68}" dt="2021-06-05T05:34:59.144" v="77"/>
          <ac:spMkLst>
            <pc:docMk/>
            <pc:sldMk cId="2876486931" sldId="282"/>
            <ac:spMk id="16" creationId="{8ACA2469-91AA-459B-A5DD-8FFC0F70E05C}"/>
          </ac:spMkLst>
        </pc:spChg>
        <pc:spChg chg="add del">
          <ac:chgData name="Nguyen Trung Tin (K. Hau mon truc trang)" userId="S::tin.nt@umc.edu.vn::87dd5bb8-2954-43c6-b106-d795ade0d11a" providerId="AD" clId="Web-{1853BAB0-7423-47FC-E993-5B7E8815AD68}" dt="2021-06-05T05:34:59.098" v="76"/>
          <ac:spMkLst>
            <pc:docMk/>
            <pc:sldMk cId="2876486931" sldId="282"/>
            <ac:spMk id="17" creationId="{9877C2CF-B2DD-41C8-8B5E-152673376B41}"/>
          </ac:spMkLst>
        </pc:spChg>
        <pc:spChg chg="add">
          <ac:chgData name="Nguyen Trung Tin (K. Hau mon truc trang)" userId="S::tin.nt@umc.edu.vn::87dd5bb8-2954-43c6-b106-d795ade0d11a" providerId="AD" clId="Web-{1853BAB0-7423-47FC-E993-5B7E8815AD68}" dt="2021-06-05T05:34:59.144" v="77"/>
          <ac:spMkLst>
            <pc:docMk/>
            <pc:sldMk cId="2876486931" sldId="282"/>
            <ac:spMk id="18" creationId="{97860FD2-CA19-4064-AA6F-68050C3D2011}"/>
          </ac:spMkLst>
        </pc:spChg>
        <pc:spChg chg="add del">
          <ac:chgData name="Nguyen Trung Tin (K. Hau mon truc trang)" userId="S::tin.nt@umc.edu.vn::87dd5bb8-2954-43c6-b106-d795ade0d11a" providerId="AD" clId="Web-{1853BAB0-7423-47FC-E993-5B7E8815AD68}" dt="2021-06-05T05:34:59.098" v="76"/>
          <ac:spMkLst>
            <pc:docMk/>
            <pc:sldMk cId="2876486931" sldId="282"/>
            <ac:spMk id="19" creationId="{24923D72-7E69-464B-94C5-B2530008D094}"/>
          </ac:spMkLst>
        </pc:spChg>
        <pc:spChg chg="add">
          <ac:chgData name="Nguyen Trung Tin (K. Hau mon truc trang)" userId="S::tin.nt@umc.edu.vn::87dd5bb8-2954-43c6-b106-d795ade0d11a" providerId="AD" clId="Web-{1853BAB0-7423-47FC-E993-5B7E8815AD68}" dt="2021-06-05T05:34:59.144" v="77"/>
          <ac:spMkLst>
            <pc:docMk/>
            <pc:sldMk cId="2876486931" sldId="282"/>
            <ac:spMk id="20" creationId="{E819EF56-0D05-401F-8D9D-A087F3B0ED7C}"/>
          </ac:spMkLst>
        </pc:spChg>
        <pc:spChg chg="add del">
          <ac:chgData name="Nguyen Trung Tin (K. Hau mon truc trang)" userId="S::tin.nt@umc.edu.vn::87dd5bb8-2954-43c6-b106-d795ade0d11a" providerId="AD" clId="Web-{1853BAB0-7423-47FC-E993-5B7E8815AD68}" dt="2021-06-05T05:34:59.098" v="76"/>
          <ac:spMkLst>
            <pc:docMk/>
            <pc:sldMk cId="2876486931" sldId="282"/>
            <ac:spMk id="21" creationId="{A00CCC86-7A88-4DFF-A0D0-6604606A2AEA}"/>
          </ac:spMkLst>
        </pc:spChg>
        <pc:spChg chg="add del">
          <ac:chgData name="Nguyen Trung Tin (K. Hau mon truc trang)" userId="S::tin.nt@umc.edu.vn::87dd5bb8-2954-43c6-b106-d795ade0d11a" providerId="AD" clId="Web-{1853BAB0-7423-47FC-E993-5B7E8815AD68}" dt="2021-06-05T05:34:59.098" v="76"/>
          <ac:spMkLst>
            <pc:docMk/>
            <pc:sldMk cId="2876486931" sldId="282"/>
            <ac:spMk id="23" creationId="{E1F8ABFD-155B-4386-AE33-6E13057CFCF3}"/>
          </ac:spMkLst>
        </pc:spChg>
        <pc:spChg chg="add del">
          <ac:chgData name="Nguyen Trung Tin (K. Hau mon truc trang)" userId="S::tin.nt@umc.edu.vn::87dd5bb8-2954-43c6-b106-d795ade0d11a" providerId="AD" clId="Web-{1853BAB0-7423-47FC-E993-5B7E8815AD68}" dt="2021-06-05T05:34:59.098" v="76"/>
          <ac:spMkLst>
            <pc:docMk/>
            <pc:sldMk cId="2876486931" sldId="282"/>
            <ac:spMk id="25" creationId="{43BBAF34-367D-4E18-A62E-4602BD90855C}"/>
          </ac:spMkLst>
        </pc:spChg>
        <pc:spChg chg="add">
          <ac:chgData name="Nguyen Trung Tin (K. Hau mon truc trang)" userId="S::tin.nt@umc.edu.vn::87dd5bb8-2954-43c6-b106-d795ade0d11a" providerId="AD" clId="Web-{1853BAB0-7423-47FC-E993-5B7E8815AD68}" dt="2021-06-05T05:34:59.144" v="77"/>
          <ac:spMkLst>
            <pc:docMk/>
            <pc:sldMk cId="2876486931" sldId="282"/>
            <ac:spMk id="26" creationId="{2F99DFE0-DA13-4703-95B6-9CFDBD4A2DCB}"/>
          </ac:spMkLst>
        </pc:spChg>
        <pc:spChg chg="add del">
          <ac:chgData name="Nguyen Trung Tin (K. Hau mon truc trang)" userId="S::tin.nt@umc.edu.vn::87dd5bb8-2954-43c6-b106-d795ade0d11a" providerId="AD" clId="Web-{1853BAB0-7423-47FC-E993-5B7E8815AD68}" dt="2021-06-05T05:34:59.098" v="76"/>
          <ac:spMkLst>
            <pc:docMk/>
            <pc:sldMk cId="2876486931" sldId="282"/>
            <ac:spMk id="27" creationId="{99A4CF08-858A-49E4-B707-4E7585D11566}"/>
          </ac:spMkLst>
        </pc:spChg>
        <pc:spChg chg="add">
          <ac:chgData name="Nguyen Trung Tin (K. Hau mon truc trang)" userId="S::tin.nt@umc.edu.vn::87dd5bb8-2954-43c6-b106-d795ade0d11a" providerId="AD" clId="Web-{1853BAB0-7423-47FC-E993-5B7E8815AD68}" dt="2021-06-05T05:34:59.144" v="77"/>
          <ac:spMkLst>
            <pc:docMk/>
            <pc:sldMk cId="2876486931" sldId="282"/>
            <ac:spMk id="28" creationId="{39580BCA-5EE9-4DE6-9060-8F5DFB3A0ECC}"/>
          </ac:spMkLst>
        </pc:spChg>
        <pc:spChg chg="add del">
          <ac:chgData name="Nguyen Trung Tin (K. Hau mon truc trang)" userId="S::tin.nt@umc.edu.vn::87dd5bb8-2954-43c6-b106-d795ade0d11a" providerId="AD" clId="Web-{1853BAB0-7423-47FC-E993-5B7E8815AD68}" dt="2021-06-05T05:34:59.098" v="76"/>
          <ac:spMkLst>
            <pc:docMk/>
            <pc:sldMk cId="2876486931" sldId="282"/>
            <ac:spMk id="29" creationId="{56938E62-910D-4D69-AA09-567AAAC3776D}"/>
          </ac:spMkLst>
        </pc:spChg>
        <pc:spChg chg="add">
          <ac:chgData name="Nguyen Trung Tin (K. Hau mon truc trang)" userId="S::tin.nt@umc.edu.vn::87dd5bb8-2954-43c6-b106-d795ade0d11a" providerId="AD" clId="Web-{1853BAB0-7423-47FC-E993-5B7E8815AD68}" dt="2021-06-05T05:34:59.144" v="77"/>
          <ac:spMkLst>
            <pc:docMk/>
            <pc:sldMk cId="2876486931" sldId="282"/>
            <ac:spMk id="30" creationId="{66997ED0-2734-463E-AB2D-7DE229F57E2B}"/>
          </ac:spMkLst>
        </pc:spChg>
        <pc:spChg chg="add del">
          <ac:chgData name="Nguyen Trung Tin (K. Hau mon truc trang)" userId="S::tin.nt@umc.edu.vn::87dd5bb8-2954-43c6-b106-d795ade0d11a" providerId="AD" clId="Web-{1853BAB0-7423-47FC-E993-5B7E8815AD68}" dt="2021-06-05T05:34:59.098" v="76"/>
          <ac:spMkLst>
            <pc:docMk/>
            <pc:sldMk cId="2876486931" sldId="282"/>
            <ac:spMk id="31" creationId="{A74E54C6-D084-4BC8-B3F9-8B9EC22A6B67}"/>
          </ac:spMkLst>
        </pc:spChg>
        <pc:spChg chg="add del">
          <ac:chgData name="Nguyen Trung Tin (K. Hau mon truc trang)" userId="S::tin.nt@umc.edu.vn::87dd5bb8-2954-43c6-b106-d795ade0d11a" providerId="AD" clId="Web-{1853BAB0-7423-47FC-E993-5B7E8815AD68}" dt="2021-06-05T05:34:59.098" v="76"/>
          <ac:spMkLst>
            <pc:docMk/>
            <pc:sldMk cId="2876486931" sldId="282"/>
            <ac:spMk id="33" creationId="{777713DB-A0B1-4507-9991-B6DCAE436C74}"/>
          </ac:spMkLst>
        </pc:spChg>
        <pc:spChg chg="add">
          <ac:chgData name="Nguyen Trung Tin (K. Hau mon truc trang)" userId="S::tin.nt@umc.edu.vn::87dd5bb8-2954-43c6-b106-d795ade0d11a" providerId="AD" clId="Web-{1853BAB0-7423-47FC-E993-5B7E8815AD68}" dt="2021-06-05T05:34:59.144" v="77"/>
          <ac:spMkLst>
            <pc:docMk/>
            <pc:sldMk cId="2876486931" sldId="282"/>
            <ac:spMk id="37" creationId="{060ECCAC-739E-4C22-866F-FD51CC0CFF16}"/>
          </ac:spMkLst>
        </pc:spChg>
        <pc:spChg chg="add">
          <ac:chgData name="Nguyen Trung Tin (K. Hau mon truc trang)" userId="S::tin.nt@umc.edu.vn::87dd5bb8-2954-43c6-b106-d795ade0d11a" providerId="AD" clId="Web-{1853BAB0-7423-47FC-E993-5B7E8815AD68}" dt="2021-06-05T05:34:59.144" v="77"/>
          <ac:spMkLst>
            <pc:docMk/>
            <pc:sldMk cId="2876486931" sldId="282"/>
            <ac:spMk id="39" creationId="{ACDC68EF-9D08-46DF-9BD5-25822D9DD47E}"/>
          </ac:spMkLst>
        </pc:spChg>
        <pc:spChg chg="add">
          <ac:chgData name="Nguyen Trung Tin (K. Hau mon truc trang)" userId="S::tin.nt@umc.edu.vn::87dd5bb8-2954-43c6-b106-d795ade0d11a" providerId="AD" clId="Web-{1853BAB0-7423-47FC-E993-5B7E8815AD68}" dt="2021-06-05T05:34:59.144" v="77"/>
          <ac:spMkLst>
            <pc:docMk/>
            <pc:sldMk cId="2876486931" sldId="282"/>
            <ac:spMk id="41" creationId="{AFDEBBBE-12A0-4779-9A86-7AFEA7AE9B80}"/>
          </ac:spMkLst>
        </pc:spChg>
        <pc:picChg chg="add mod ord">
          <ac:chgData name="Nguyen Trung Tin (K. Hau mon truc trang)" userId="S::tin.nt@umc.edu.vn::87dd5bb8-2954-43c6-b106-d795ade0d11a" providerId="AD" clId="Web-{1853BAB0-7423-47FC-E993-5B7E8815AD68}" dt="2021-06-05T05:34:59.144" v="77"/>
          <ac:picMkLst>
            <pc:docMk/>
            <pc:sldMk cId="2876486931" sldId="282"/>
            <ac:picMk id="6" creationId="{E1887300-158B-4CE2-85BE-58A88D252C91}"/>
          </ac:picMkLst>
        </pc:picChg>
        <pc:picChg chg="del">
          <ac:chgData name="Nguyen Trung Tin (K. Hau mon truc trang)" userId="S::tin.nt@umc.edu.vn::87dd5bb8-2954-43c6-b106-d795ade0d11a" providerId="AD" clId="Web-{1853BAB0-7423-47FC-E993-5B7E8815AD68}" dt="2021-06-05T05:34:34.066" v="73"/>
          <ac:picMkLst>
            <pc:docMk/>
            <pc:sldMk cId="2876486931" sldId="282"/>
            <ac:picMk id="7" creationId="{A8F8FE40-52F1-1A46-8817-E24006BCB1A8}"/>
          </ac:picMkLst>
        </pc:picChg>
        <pc:picChg chg="add">
          <ac:chgData name="Nguyen Trung Tin (K. Hau mon truc trang)" userId="S::tin.nt@umc.edu.vn::87dd5bb8-2954-43c6-b106-d795ade0d11a" providerId="AD" clId="Web-{1853BAB0-7423-47FC-E993-5B7E8815AD68}" dt="2021-06-05T05:34:59.144" v="77"/>
          <ac:picMkLst>
            <pc:docMk/>
            <pc:sldMk cId="2876486931" sldId="282"/>
            <ac:picMk id="8" creationId="{01AF5FBB-9FDC-4D75-9DD6-DAF01ED197A0}"/>
          </ac:picMkLst>
        </pc:picChg>
        <pc:picChg chg="add">
          <ac:chgData name="Nguyen Trung Tin (K. Hau mon truc trang)" userId="S::tin.nt@umc.edu.vn::87dd5bb8-2954-43c6-b106-d795ade0d11a" providerId="AD" clId="Web-{1853BAB0-7423-47FC-E993-5B7E8815AD68}" dt="2021-06-05T05:34:59.144" v="77"/>
          <ac:picMkLst>
            <pc:docMk/>
            <pc:sldMk cId="2876486931" sldId="282"/>
            <ac:picMk id="9" creationId="{933BBBE6-F4CF-483E-BA74-B51421B4D93F}"/>
          </ac:picMkLst>
        </pc:picChg>
        <pc:picChg chg="add del">
          <ac:chgData name="Nguyen Trung Tin (K. Hau mon truc trang)" userId="S::tin.nt@umc.edu.vn::87dd5bb8-2954-43c6-b106-d795ade0d11a" providerId="AD" clId="Web-{1853BAB0-7423-47FC-E993-5B7E8815AD68}" dt="2021-06-05T05:34:59.098" v="76"/>
          <ac:picMkLst>
            <pc:docMk/>
            <pc:sldMk cId="2876486931" sldId="282"/>
            <ac:picMk id="11" creationId="{2FA3880A-8D8F-466C-A4A1-F07BCDD3719C}"/>
          </ac:picMkLst>
        </pc:picChg>
        <pc:picChg chg="add del">
          <ac:chgData name="Nguyen Trung Tin (K. Hau mon truc trang)" userId="S::tin.nt@umc.edu.vn::87dd5bb8-2954-43c6-b106-d795ade0d11a" providerId="AD" clId="Web-{1853BAB0-7423-47FC-E993-5B7E8815AD68}" dt="2021-06-05T05:34:59.098" v="76"/>
          <ac:picMkLst>
            <pc:docMk/>
            <pc:sldMk cId="2876486931" sldId="282"/>
            <ac:picMk id="13" creationId="{3C0A64CB-20A1-4508-B568-284EB04F78EE}"/>
          </ac:picMkLst>
        </pc:picChg>
        <pc:picChg chg="add">
          <ac:chgData name="Nguyen Trung Tin (K. Hau mon truc trang)" userId="S::tin.nt@umc.edu.vn::87dd5bb8-2954-43c6-b106-d795ade0d11a" providerId="AD" clId="Web-{1853BAB0-7423-47FC-E993-5B7E8815AD68}" dt="2021-06-05T05:34:59.144" v="77"/>
          <ac:picMkLst>
            <pc:docMk/>
            <pc:sldMk cId="2876486931" sldId="282"/>
            <ac:picMk id="22" creationId="{46583D46-4F8A-48ED-9FC5-ACCFE59891F4}"/>
          </ac:picMkLst>
        </pc:picChg>
        <pc:picChg chg="add">
          <ac:chgData name="Nguyen Trung Tin (K. Hau mon truc trang)" userId="S::tin.nt@umc.edu.vn::87dd5bb8-2954-43c6-b106-d795ade0d11a" providerId="AD" clId="Web-{1853BAB0-7423-47FC-E993-5B7E8815AD68}" dt="2021-06-05T05:34:59.144" v="77"/>
          <ac:picMkLst>
            <pc:docMk/>
            <pc:sldMk cId="2876486931" sldId="282"/>
            <ac:picMk id="24" creationId="{6CFBF790-FF8B-4CA1-A78A-0ED655E74F55}"/>
          </ac:picMkLst>
        </pc:picChg>
        <pc:picChg chg="add del">
          <ac:chgData name="Nguyen Trung Tin (K. Hau mon truc trang)" userId="S::tin.nt@umc.edu.vn::87dd5bb8-2954-43c6-b106-d795ade0d11a" providerId="AD" clId="Web-{1853BAB0-7423-47FC-E993-5B7E8815AD68}" dt="2021-06-05T05:34:59.098" v="76"/>
          <ac:picMkLst>
            <pc:docMk/>
            <pc:sldMk cId="2876486931" sldId="282"/>
            <ac:picMk id="35" creationId="{A9A96FF2-ACD7-48C4-BCE1-FC7F42108606}"/>
          </ac:picMkLst>
        </pc:picChg>
      </pc:sldChg>
      <pc:sldChg chg="del">
        <pc:chgData name="Nguyen Trung Tin (K. Hau mon truc trang)" userId="S::tin.nt@umc.edu.vn::87dd5bb8-2954-43c6-b106-d795ade0d11a" providerId="AD" clId="Web-{1853BAB0-7423-47FC-E993-5B7E8815AD68}" dt="2021-06-05T05:23:28.160" v="34"/>
        <pc:sldMkLst>
          <pc:docMk/>
          <pc:sldMk cId="302721220" sldId="310"/>
        </pc:sldMkLst>
      </pc:sldChg>
      <pc:sldChg chg="modSp">
        <pc:chgData name="Nguyen Trung Tin (K. Hau mon truc trang)" userId="S::tin.nt@umc.edu.vn::87dd5bb8-2954-43c6-b106-d795ade0d11a" providerId="AD" clId="Web-{1853BAB0-7423-47FC-E993-5B7E8815AD68}" dt="2021-06-05T05:18:09.527" v="27" actId="1076"/>
        <pc:sldMkLst>
          <pc:docMk/>
          <pc:sldMk cId="899647034" sldId="342"/>
        </pc:sldMkLst>
        <pc:spChg chg="mod">
          <ac:chgData name="Nguyen Trung Tin (K. Hau mon truc trang)" userId="S::tin.nt@umc.edu.vn::87dd5bb8-2954-43c6-b106-d795ade0d11a" providerId="AD" clId="Web-{1853BAB0-7423-47FC-E993-5B7E8815AD68}" dt="2021-06-05T05:18:01.887" v="26" actId="20577"/>
          <ac:spMkLst>
            <pc:docMk/>
            <pc:sldMk cId="899647034" sldId="342"/>
            <ac:spMk id="2" creationId="{C9D90F8C-0342-4ED3-A75E-C798E2FFB77E}"/>
          </ac:spMkLst>
        </pc:spChg>
        <pc:picChg chg="mod">
          <ac:chgData name="Nguyen Trung Tin (K. Hau mon truc trang)" userId="S::tin.nt@umc.edu.vn::87dd5bb8-2954-43c6-b106-d795ade0d11a" providerId="AD" clId="Web-{1853BAB0-7423-47FC-E993-5B7E8815AD68}" dt="2021-06-05T05:18:09.527" v="27" actId="1076"/>
          <ac:picMkLst>
            <pc:docMk/>
            <pc:sldMk cId="899647034" sldId="342"/>
            <ac:picMk id="3" creationId="{B23918A5-2A49-4952-8C79-0D823BA81DBE}"/>
          </ac:picMkLst>
        </pc:picChg>
      </pc:sldChg>
      <pc:sldChg chg="addSp delSp modSp new mod setBg">
        <pc:chgData name="Nguyen Trung Tin (K. Hau mon truc trang)" userId="S::tin.nt@umc.edu.vn::87dd5bb8-2954-43c6-b106-d795ade0d11a" providerId="AD" clId="Web-{1853BAB0-7423-47FC-E993-5B7E8815AD68}" dt="2021-06-05T05:20:30.312" v="31"/>
        <pc:sldMkLst>
          <pc:docMk/>
          <pc:sldMk cId="3448509008" sldId="343"/>
        </pc:sldMkLst>
        <pc:spChg chg="del">
          <ac:chgData name="Nguyen Trung Tin (K. Hau mon truc trang)" userId="S::tin.nt@umc.edu.vn::87dd5bb8-2954-43c6-b106-d795ade0d11a" providerId="AD" clId="Web-{1853BAB0-7423-47FC-E993-5B7E8815AD68}" dt="2021-06-05T05:20:09.468" v="30"/>
          <ac:spMkLst>
            <pc:docMk/>
            <pc:sldMk cId="3448509008" sldId="343"/>
            <ac:spMk id="2" creationId="{95D536CB-0D4E-4126-97D3-16F575032D64}"/>
          </ac:spMkLst>
        </pc:spChg>
        <pc:spChg chg="del">
          <ac:chgData name="Nguyen Trung Tin (K. Hau mon truc trang)" userId="S::tin.nt@umc.edu.vn::87dd5bb8-2954-43c6-b106-d795ade0d11a" providerId="AD" clId="Web-{1853BAB0-7423-47FC-E993-5B7E8815AD68}" dt="2021-06-05T05:20:05.280" v="29"/>
          <ac:spMkLst>
            <pc:docMk/>
            <pc:sldMk cId="3448509008" sldId="343"/>
            <ac:spMk id="3" creationId="{359D9D26-C70D-4024-AA02-A6E3C4C36F93}"/>
          </ac:spMkLst>
        </pc:spChg>
        <pc:spChg chg="add del">
          <ac:chgData name="Nguyen Trung Tin (K. Hau mon truc trang)" userId="S::tin.nt@umc.edu.vn::87dd5bb8-2954-43c6-b106-d795ade0d11a" providerId="AD" clId="Web-{1853BAB0-7423-47FC-E993-5B7E8815AD68}" dt="2021-06-05T05:20:30.312" v="31"/>
          <ac:spMkLst>
            <pc:docMk/>
            <pc:sldMk cId="3448509008" sldId="343"/>
            <ac:spMk id="13" creationId="{355E0F90-3FFF-4E04-B3C8-3C969A415D9C}"/>
          </ac:spMkLst>
        </pc:spChg>
        <pc:spChg chg="add del">
          <ac:chgData name="Nguyen Trung Tin (K. Hau mon truc trang)" userId="S::tin.nt@umc.edu.vn::87dd5bb8-2954-43c6-b106-d795ade0d11a" providerId="AD" clId="Web-{1853BAB0-7423-47FC-E993-5B7E8815AD68}" dt="2021-06-05T05:20:30.312" v="31"/>
          <ac:spMkLst>
            <pc:docMk/>
            <pc:sldMk cId="3448509008" sldId="343"/>
            <ac:spMk id="15" creationId="{EC63A4EF-A033-4ED0-9EB6-6E1A8D264FE7}"/>
          </ac:spMkLst>
        </pc:spChg>
        <pc:spChg chg="add del">
          <ac:chgData name="Nguyen Trung Tin (K. Hau mon truc trang)" userId="S::tin.nt@umc.edu.vn::87dd5bb8-2954-43c6-b106-d795ade0d11a" providerId="AD" clId="Web-{1853BAB0-7423-47FC-E993-5B7E8815AD68}" dt="2021-06-05T05:20:30.312" v="31"/>
          <ac:spMkLst>
            <pc:docMk/>
            <pc:sldMk cId="3448509008" sldId="343"/>
            <ac:spMk id="17" creationId="{964965EE-80F2-417F-9652-5BFF14DA7CDD}"/>
          </ac:spMkLst>
        </pc:spChg>
        <pc:spChg chg="add del">
          <ac:chgData name="Nguyen Trung Tin (K. Hau mon truc trang)" userId="S::tin.nt@umc.edu.vn::87dd5bb8-2954-43c6-b106-d795ade0d11a" providerId="AD" clId="Web-{1853BAB0-7423-47FC-E993-5B7E8815AD68}" dt="2021-06-05T05:20:30.312" v="31"/>
          <ac:spMkLst>
            <pc:docMk/>
            <pc:sldMk cId="3448509008" sldId="343"/>
            <ac:spMk id="19" creationId="{AA3C9611-CFD7-4C23-A8F2-00E7865A5D02}"/>
          </ac:spMkLst>
        </pc:spChg>
        <pc:spChg chg="add del">
          <ac:chgData name="Nguyen Trung Tin (K. Hau mon truc trang)" userId="S::tin.nt@umc.edu.vn::87dd5bb8-2954-43c6-b106-d795ade0d11a" providerId="AD" clId="Web-{1853BAB0-7423-47FC-E993-5B7E8815AD68}" dt="2021-06-05T05:20:30.312" v="31"/>
          <ac:spMkLst>
            <pc:docMk/>
            <pc:sldMk cId="3448509008" sldId="343"/>
            <ac:spMk id="21" creationId="{9A926BDB-98EF-43B0-A66B-1A6EF8FB2835}"/>
          </ac:spMkLst>
        </pc:spChg>
        <pc:spChg chg="add del">
          <ac:chgData name="Nguyen Trung Tin (K. Hau mon truc trang)" userId="S::tin.nt@umc.edu.vn::87dd5bb8-2954-43c6-b106-d795ade0d11a" providerId="AD" clId="Web-{1853BAB0-7423-47FC-E993-5B7E8815AD68}" dt="2021-06-05T05:20:30.312" v="31"/>
          <ac:spMkLst>
            <pc:docMk/>
            <pc:sldMk cId="3448509008" sldId="343"/>
            <ac:spMk id="25" creationId="{90FADDEF-2C10-4B0B-868E-6A655B671DAC}"/>
          </ac:spMkLst>
        </pc:spChg>
        <pc:spChg chg="add">
          <ac:chgData name="Nguyen Trung Tin (K. Hau mon truc trang)" userId="S::tin.nt@umc.edu.vn::87dd5bb8-2954-43c6-b106-d795ade0d11a" providerId="AD" clId="Web-{1853BAB0-7423-47FC-E993-5B7E8815AD68}" dt="2021-06-05T05:20:30.312" v="31"/>
          <ac:spMkLst>
            <pc:docMk/>
            <pc:sldMk cId="3448509008" sldId="343"/>
            <ac:spMk id="34" creationId="{355E0F90-3FFF-4E04-B3C8-3C969A415D9C}"/>
          </ac:spMkLst>
        </pc:spChg>
        <pc:spChg chg="add">
          <ac:chgData name="Nguyen Trung Tin (K. Hau mon truc trang)" userId="S::tin.nt@umc.edu.vn::87dd5bb8-2954-43c6-b106-d795ade0d11a" providerId="AD" clId="Web-{1853BAB0-7423-47FC-E993-5B7E8815AD68}" dt="2021-06-05T05:20:30.312" v="31"/>
          <ac:spMkLst>
            <pc:docMk/>
            <pc:sldMk cId="3448509008" sldId="343"/>
            <ac:spMk id="36" creationId="{EC63A4EF-A033-4ED0-9EB6-6E1A8D264FE7}"/>
          </ac:spMkLst>
        </pc:spChg>
        <pc:spChg chg="add">
          <ac:chgData name="Nguyen Trung Tin (K. Hau mon truc trang)" userId="S::tin.nt@umc.edu.vn::87dd5bb8-2954-43c6-b106-d795ade0d11a" providerId="AD" clId="Web-{1853BAB0-7423-47FC-E993-5B7E8815AD68}" dt="2021-06-05T05:20:30.312" v="31"/>
          <ac:spMkLst>
            <pc:docMk/>
            <pc:sldMk cId="3448509008" sldId="343"/>
            <ac:spMk id="38" creationId="{964965EE-80F2-417F-9652-5BFF14DA7CDD}"/>
          </ac:spMkLst>
        </pc:spChg>
        <pc:spChg chg="add">
          <ac:chgData name="Nguyen Trung Tin (K. Hau mon truc trang)" userId="S::tin.nt@umc.edu.vn::87dd5bb8-2954-43c6-b106-d795ade0d11a" providerId="AD" clId="Web-{1853BAB0-7423-47FC-E993-5B7E8815AD68}" dt="2021-06-05T05:20:30.312" v="31"/>
          <ac:spMkLst>
            <pc:docMk/>
            <pc:sldMk cId="3448509008" sldId="343"/>
            <ac:spMk id="40" creationId="{AA3C9611-CFD7-4C23-A8F2-00E7865A5D02}"/>
          </ac:spMkLst>
        </pc:spChg>
        <pc:picChg chg="add mod ord">
          <ac:chgData name="Nguyen Trung Tin (K. Hau mon truc trang)" userId="S::tin.nt@umc.edu.vn::87dd5bb8-2954-43c6-b106-d795ade0d11a" providerId="AD" clId="Web-{1853BAB0-7423-47FC-E993-5B7E8815AD68}" dt="2021-06-05T05:20:30.312" v="31"/>
          <ac:picMkLst>
            <pc:docMk/>
            <pc:sldMk cId="3448509008" sldId="343"/>
            <ac:picMk id="4" creationId="{6BF85026-414B-448F-B482-4E3A610F1136}"/>
          </ac:picMkLst>
        </pc:picChg>
        <pc:picChg chg="add del">
          <ac:chgData name="Nguyen Trung Tin (K. Hau mon truc trang)" userId="S::tin.nt@umc.edu.vn::87dd5bb8-2954-43c6-b106-d795ade0d11a" providerId="AD" clId="Web-{1853BAB0-7423-47FC-E993-5B7E8815AD68}" dt="2021-06-05T05:20:30.312" v="31"/>
          <ac:picMkLst>
            <pc:docMk/>
            <pc:sldMk cId="3448509008" sldId="343"/>
            <ac:picMk id="9" creationId="{722F0272-3878-4604-AA91-01CA8F08DEF5}"/>
          </ac:picMkLst>
        </pc:picChg>
        <pc:picChg chg="add del">
          <ac:chgData name="Nguyen Trung Tin (K. Hau mon truc trang)" userId="S::tin.nt@umc.edu.vn::87dd5bb8-2954-43c6-b106-d795ade0d11a" providerId="AD" clId="Web-{1853BAB0-7423-47FC-E993-5B7E8815AD68}" dt="2021-06-05T05:20:30.312" v="31"/>
          <ac:picMkLst>
            <pc:docMk/>
            <pc:sldMk cId="3448509008" sldId="343"/>
            <ac:picMk id="11" creationId="{1F60EAEC-22E3-4448-8F0A-9ADAA793A95E}"/>
          </ac:picMkLst>
        </pc:picChg>
        <pc:picChg chg="add del">
          <ac:chgData name="Nguyen Trung Tin (K. Hau mon truc trang)" userId="S::tin.nt@umc.edu.vn::87dd5bb8-2954-43c6-b106-d795ade0d11a" providerId="AD" clId="Web-{1853BAB0-7423-47FC-E993-5B7E8815AD68}" dt="2021-06-05T05:20:30.312" v="31"/>
          <ac:picMkLst>
            <pc:docMk/>
            <pc:sldMk cId="3448509008" sldId="343"/>
            <ac:picMk id="23" creationId="{A722A754-56A5-43DA-ADE3-C2704FABA2DC}"/>
          </ac:picMkLst>
        </pc:picChg>
        <pc:picChg chg="add">
          <ac:chgData name="Nguyen Trung Tin (K. Hau mon truc trang)" userId="S::tin.nt@umc.edu.vn::87dd5bb8-2954-43c6-b106-d795ade0d11a" providerId="AD" clId="Web-{1853BAB0-7423-47FC-E993-5B7E8815AD68}" dt="2021-06-05T05:20:30.312" v="31"/>
          <ac:picMkLst>
            <pc:docMk/>
            <pc:sldMk cId="3448509008" sldId="343"/>
            <ac:picMk id="30" creationId="{722F0272-3878-4604-AA91-01CA8F08DEF5}"/>
          </ac:picMkLst>
        </pc:picChg>
        <pc:picChg chg="add">
          <ac:chgData name="Nguyen Trung Tin (K. Hau mon truc trang)" userId="S::tin.nt@umc.edu.vn::87dd5bb8-2954-43c6-b106-d795ade0d11a" providerId="AD" clId="Web-{1853BAB0-7423-47FC-E993-5B7E8815AD68}" dt="2021-06-05T05:20:30.312" v="31"/>
          <ac:picMkLst>
            <pc:docMk/>
            <pc:sldMk cId="3448509008" sldId="343"/>
            <ac:picMk id="32" creationId="{1F60EAEC-22E3-4448-8F0A-9ADAA793A95E}"/>
          </ac:picMkLst>
        </pc:picChg>
      </pc:sldChg>
      <pc:sldChg chg="modSp new">
        <pc:chgData name="Nguyen Trung Tin (K. Hau mon truc trang)" userId="S::tin.nt@umc.edu.vn::87dd5bb8-2954-43c6-b106-d795ade0d11a" providerId="AD" clId="Web-{1853BAB0-7423-47FC-E993-5B7E8815AD68}" dt="2021-06-05T05:24:55.990" v="66" actId="20577"/>
        <pc:sldMkLst>
          <pc:docMk/>
          <pc:sldMk cId="2644611151" sldId="344"/>
        </pc:sldMkLst>
        <pc:spChg chg="mod">
          <ac:chgData name="Nguyen Trung Tin (K. Hau mon truc trang)" userId="S::tin.nt@umc.edu.vn::87dd5bb8-2954-43c6-b106-d795ade0d11a" providerId="AD" clId="Web-{1853BAB0-7423-47FC-E993-5B7E8815AD68}" dt="2021-06-05T05:24:55.990" v="66" actId="20577"/>
          <ac:spMkLst>
            <pc:docMk/>
            <pc:sldMk cId="2644611151" sldId="344"/>
            <ac:spMk id="2" creationId="{A11D298D-5659-47CD-88A7-EB76146127C6}"/>
          </ac:spMkLst>
        </pc:spChg>
      </pc:sldChg>
      <pc:sldChg chg="addSp delSp modSp new">
        <pc:chgData name="Nguyen Trung Tin (K. Hau mon truc trang)" userId="S::tin.nt@umc.edu.vn::87dd5bb8-2954-43c6-b106-d795ade0d11a" providerId="AD" clId="Web-{1853BAB0-7423-47FC-E993-5B7E8815AD68}" dt="2021-06-05T05:31:21.686" v="72" actId="1076"/>
        <pc:sldMkLst>
          <pc:docMk/>
          <pc:sldMk cId="461107361" sldId="345"/>
        </pc:sldMkLst>
        <pc:spChg chg="del">
          <ac:chgData name="Nguyen Trung Tin (K. Hau mon truc trang)" userId="S::tin.nt@umc.edu.vn::87dd5bb8-2954-43c6-b106-d795ade0d11a" providerId="AD" clId="Web-{1853BAB0-7423-47FC-E993-5B7E8815AD68}" dt="2021-06-05T05:31:00.639" v="68"/>
          <ac:spMkLst>
            <pc:docMk/>
            <pc:sldMk cId="461107361" sldId="345"/>
            <ac:spMk id="3" creationId="{2B3D6C99-6DEA-4B3A-8335-5D6EC71B585F}"/>
          </ac:spMkLst>
        </pc:spChg>
        <pc:picChg chg="add mod ord">
          <ac:chgData name="Nguyen Trung Tin (K. Hau mon truc trang)" userId="S::tin.nt@umc.edu.vn::87dd5bb8-2954-43c6-b106-d795ade0d11a" providerId="AD" clId="Web-{1853BAB0-7423-47FC-E993-5B7E8815AD68}" dt="2021-06-05T05:31:21.686" v="72" actId="1076"/>
          <ac:picMkLst>
            <pc:docMk/>
            <pc:sldMk cId="461107361" sldId="345"/>
            <ac:picMk id="4" creationId="{347F7D59-8A1B-4F87-87E2-E88BA2BC7047}"/>
          </ac:picMkLst>
        </pc:picChg>
      </pc:sldChg>
      <pc:sldChg chg="addSp modSp new mod setBg">
        <pc:chgData name="Nguyen Trung Tin (K. Hau mon truc trang)" userId="S::tin.nt@umc.edu.vn::87dd5bb8-2954-43c6-b106-d795ade0d11a" providerId="AD" clId="Web-{1853BAB0-7423-47FC-E993-5B7E8815AD68}" dt="2021-06-05T05:45:26.690" v="80"/>
        <pc:sldMkLst>
          <pc:docMk/>
          <pc:sldMk cId="4213737479" sldId="346"/>
        </pc:sldMkLst>
        <pc:spChg chg="add">
          <ac:chgData name="Nguyen Trung Tin (K. Hau mon truc trang)" userId="S::tin.nt@umc.edu.vn::87dd5bb8-2954-43c6-b106-d795ade0d11a" providerId="AD" clId="Web-{1853BAB0-7423-47FC-E993-5B7E8815AD68}" dt="2021-06-05T05:45:26.690" v="80"/>
          <ac:spMkLst>
            <pc:docMk/>
            <pc:sldMk cId="4213737479" sldId="346"/>
            <ac:spMk id="7" creationId="{71E1850B-81EE-4905-9A6F-BDF593EC7713}"/>
          </ac:spMkLst>
        </pc:spChg>
        <pc:spChg chg="add">
          <ac:chgData name="Nguyen Trung Tin (K. Hau mon truc trang)" userId="S::tin.nt@umc.edu.vn::87dd5bb8-2954-43c6-b106-d795ade0d11a" providerId="AD" clId="Web-{1853BAB0-7423-47FC-E993-5B7E8815AD68}" dt="2021-06-05T05:45:26.690" v="80"/>
          <ac:spMkLst>
            <pc:docMk/>
            <pc:sldMk cId="4213737479" sldId="346"/>
            <ac:spMk id="9" creationId="{FA250539-5364-4CFC-82C6-D791BC0C8802}"/>
          </ac:spMkLst>
        </pc:spChg>
        <pc:picChg chg="add mod">
          <ac:chgData name="Nguyen Trung Tin (K. Hau mon truc trang)" userId="S::tin.nt@umc.edu.vn::87dd5bb8-2954-43c6-b106-d795ade0d11a" providerId="AD" clId="Web-{1853BAB0-7423-47FC-E993-5B7E8815AD68}" dt="2021-06-05T05:45:26.690" v="80"/>
          <ac:picMkLst>
            <pc:docMk/>
            <pc:sldMk cId="4213737479" sldId="346"/>
            <ac:picMk id="2" creationId="{5C67274C-4F53-4E04-8EB4-6900D069188F}"/>
          </ac:picMkLst>
        </pc:picChg>
      </pc:sldChg>
      <pc:sldChg chg="addSp modSp new">
        <pc:chgData name="Nguyen Trung Tin (K. Hau mon truc trang)" userId="S::tin.nt@umc.edu.vn::87dd5bb8-2954-43c6-b106-d795ade0d11a" providerId="AD" clId="Web-{1853BAB0-7423-47FC-E993-5B7E8815AD68}" dt="2021-06-05T06:03:48.606" v="86"/>
        <pc:sldMkLst>
          <pc:docMk/>
          <pc:sldMk cId="1166494952" sldId="347"/>
        </pc:sldMkLst>
        <pc:spChg chg="add">
          <ac:chgData name="Nguyen Trung Tin (K. Hau mon truc trang)" userId="S::tin.nt@umc.edu.vn::87dd5bb8-2954-43c6-b106-d795ade0d11a" providerId="AD" clId="Web-{1853BAB0-7423-47FC-E993-5B7E8815AD68}" dt="2021-06-05T05:59:29.975" v="82"/>
          <ac:spMkLst>
            <pc:docMk/>
            <pc:sldMk cId="1166494952" sldId="347"/>
            <ac:spMk id="2" creationId="{A35C255B-4555-4389-8AD3-AFFFDF66694D}"/>
          </ac:spMkLst>
        </pc:spChg>
        <pc:spChg chg="add">
          <ac:chgData name="Nguyen Trung Tin (K. Hau mon truc trang)" userId="S::tin.nt@umc.edu.vn::87dd5bb8-2954-43c6-b106-d795ade0d11a" providerId="AD" clId="Web-{1853BAB0-7423-47FC-E993-5B7E8815AD68}" dt="2021-06-05T06:03:48.606" v="86"/>
          <ac:spMkLst>
            <pc:docMk/>
            <pc:sldMk cId="1166494952" sldId="347"/>
            <ac:spMk id="4" creationId="{E77C2F74-6141-4AE3-9CC7-C2C68C506D32}"/>
          </ac:spMkLst>
        </pc:spChg>
        <pc:picChg chg="add mod">
          <ac:chgData name="Nguyen Trung Tin (K. Hau mon truc trang)" userId="S::tin.nt@umc.edu.vn::87dd5bb8-2954-43c6-b106-d795ade0d11a" providerId="AD" clId="Web-{1853BAB0-7423-47FC-E993-5B7E8815AD68}" dt="2021-06-05T05:59:49.038" v="85" actId="14100"/>
          <ac:picMkLst>
            <pc:docMk/>
            <pc:sldMk cId="1166494952" sldId="347"/>
            <ac:picMk id="3" creationId="{4088ABC0-E5FC-4088-A82A-ED2CBFF65514}"/>
          </ac:picMkLst>
        </pc:picChg>
      </pc:sldChg>
    </pc:docChg>
  </pc:docChgLst>
  <pc:docChgLst>
    <pc:chgData name="Nguyen Trung Tin (K. Hau mon truc trang)" userId="S::tin.nt@umc.edu.vn::87dd5bb8-2954-43c6-b106-d795ade0d11a" providerId="AD" clId="Web-{4D9F101E-919C-F7BA-059B-D70FF95097B2}"/>
    <pc:docChg chg="addSld modSld sldOrd">
      <pc:chgData name="Nguyen Trung Tin (K. Hau mon truc trang)" userId="S::tin.nt@umc.edu.vn::87dd5bb8-2954-43c6-b106-d795ade0d11a" providerId="AD" clId="Web-{4D9F101E-919C-F7BA-059B-D70FF95097B2}" dt="2021-06-05T02:03:56.095" v="178" actId="20577"/>
      <pc:docMkLst>
        <pc:docMk/>
      </pc:docMkLst>
      <pc:sldChg chg="modSp new">
        <pc:chgData name="Nguyen Trung Tin (K. Hau mon truc trang)" userId="S::tin.nt@umc.edu.vn::87dd5bb8-2954-43c6-b106-d795ade0d11a" providerId="AD" clId="Web-{4D9F101E-919C-F7BA-059B-D70FF95097B2}" dt="2021-06-05T01:36:39.072" v="29" actId="20577"/>
        <pc:sldMkLst>
          <pc:docMk/>
          <pc:sldMk cId="508105942" sldId="331"/>
        </pc:sldMkLst>
        <pc:spChg chg="mod">
          <ac:chgData name="Nguyen Trung Tin (K. Hau mon truc trang)" userId="S::tin.nt@umc.edu.vn::87dd5bb8-2954-43c6-b106-d795ade0d11a" providerId="AD" clId="Web-{4D9F101E-919C-F7BA-059B-D70FF95097B2}" dt="2021-06-05T01:36:39.072" v="29" actId="20577"/>
          <ac:spMkLst>
            <pc:docMk/>
            <pc:sldMk cId="508105942" sldId="331"/>
            <ac:spMk id="2" creationId="{1DE33422-9674-4101-9CE4-C371B59854D5}"/>
          </ac:spMkLst>
        </pc:spChg>
      </pc:sldChg>
      <pc:sldChg chg="modSp new">
        <pc:chgData name="Nguyen Trung Tin (K. Hau mon truc trang)" userId="S::tin.nt@umc.edu.vn::87dd5bb8-2954-43c6-b106-d795ade0d11a" providerId="AD" clId="Web-{4D9F101E-919C-F7BA-059B-D70FF95097B2}" dt="2021-06-05T01:38:29.061" v="32" actId="20577"/>
        <pc:sldMkLst>
          <pc:docMk/>
          <pc:sldMk cId="3184766147" sldId="332"/>
        </pc:sldMkLst>
        <pc:spChg chg="mod">
          <ac:chgData name="Nguyen Trung Tin (K. Hau mon truc trang)" userId="S::tin.nt@umc.edu.vn::87dd5bb8-2954-43c6-b106-d795ade0d11a" providerId="AD" clId="Web-{4D9F101E-919C-F7BA-059B-D70FF95097B2}" dt="2021-06-05T01:38:29.061" v="32" actId="20577"/>
          <ac:spMkLst>
            <pc:docMk/>
            <pc:sldMk cId="3184766147" sldId="332"/>
            <ac:spMk id="3" creationId="{C61BD83D-E71D-42A4-8298-D8AF52A98C55}"/>
          </ac:spMkLst>
        </pc:spChg>
      </pc:sldChg>
      <pc:sldChg chg="modSp new">
        <pc:chgData name="Nguyen Trung Tin (K. Hau mon truc trang)" userId="S::tin.nt@umc.edu.vn::87dd5bb8-2954-43c6-b106-d795ade0d11a" providerId="AD" clId="Web-{4D9F101E-919C-F7BA-059B-D70FF95097B2}" dt="2021-06-05T01:41:05.127" v="99" actId="14100"/>
        <pc:sldMkLst>
          <pc:docMk/>
          <pc:sldMk cId="2307602491" sldId="333"/>
        </pc:sldMkLst>
        <pc:spChg chg="mod">
          <ac:chgData name="Nguyen Trung Tin (K. Hau mon truc trang)" userId="S::tin.nt@umc.edu.vn::87dd5bb8-2954-43c6-b106-d795ade0d11a" providerId="AD" clId="Web-{4D9F101E-919C-F7BA-059B-D70FF95097B2}" dt="2021-06-05T01:38:48.546" v="49" actId="20577"/>
          <ac:spMkLst>
            <pc:docMk/>
            <pc:sldMk cId="2307602491" sldId="333"/>
            <ac:spMk id="2" creationId="{95755850-B299-4178-A143-4BD3D86DA048}"/>
          </ac:spMkLst>
        </pc:spChg>
        <pc:spChg chg="mod">
          <ac:chgData name="Nguyen Trung Tin (K. Hau mon truc trang)" userId="S::tin.nt@umc.edu.vn::87dd5bb8-2954-43c6-b106-d795ade0d11a" providerId="AD" clId="Web-{4D9F101E-919C-F7BA-059B-D70FF95097B2}" dt="2021-06-05T01:41:05.127" v="99" actId="14100"/>
          <ac:spMkLst>
            <pc:docMk/>
            <pc:sldMk cId="2307602491" sldId="333"/>
            <ac:spMk id="3" creationId="{3503CFCB-B0F7-466A-8484-CF7F13C82459}"/>
          </ac:spMkLst>
        </pc:spChg>
      </pc:sldChg>
      <pc:sldChg chg="modSp new">
        <pc:chgData name="Nguyen Trung Tin (K. Hau mon truc trang)" userId="S::tin.nt@umc.edu.vn::87dd5bb8-2954-43c6-b106-d795ade0d11a" providerId="AD" clId="Web-{4D9F101E-919C-F7BA-059B-D70FF95097B2}" dt="2021-06-05T01:45:17.914" v="138" actId="14100"/>
        <pc:sldMkLst>
          <pc:docMk/>
          <pc:sldMk cId="660776494" sldId="334"/>
        </pc:sldMkLst>
        <pc:spChg chg="mod">
          <ac:chgData name="Nguyen Trung Tin (K. Hau mon truc trang)" userId="S::tin.nt@umc.edu.vn::87dd5bb8-2954-43c6-b106-d795ade0d11a" providerId="AD" clId="Web-{4D9F101E-919C-F7BA-059B-D70FF95097B2}" dt="2021-06-05T01:42:00.769" v="106" actId="20577"/>
          <ac:spMkLst>
            <pc:docMk/>
            <pc:sldMk cId="660776494" sldId="334"/>
            <ac:spMk id="2" creationId="{2C40A2A0-1009-4D87-BAD8-4A67A22E60DB}"/>
          </ac:spMkLst>
        </pc:spChg>
        <pc:spChg chg="mod">
          <ac:chgData name="Nguyen Trung Tin (K. Hau mon truc trang)" userId="S::tin.nt@umc.edu.vn::87dd5bb8-2954-43c6-b106-d795ade0d11a" providerId="AD" clId="Web-{4D9F101E-919C-F7BA-059B-D70FF95097B2}" dt="2021-06-05T01:45:17.914" v="138" actId="14100"/>
          <ac:spMkLst>
            <pc:docMk/>
            <pc:sldMk cId="660776494" sldId="334"/>
            <ac:spMk id="3" creationId="{6AD8F409-D0DA-4274-8A90-F69A0A3077D5}"/>
          </ac:spMkLst>
        </pc:spChg>
      </pc:sldChg>
      <pc:sldChg chg="modSp new">
        <pc:chgData name="Nguyen Trung Tin (K. Hau mon truc trang)" userId="S::tin.nt@umc.edu.vn::87dd5bb8-2954-43c6-b106-d795ade0d11a" providerId="AD" clId="Web-{4D9F101E-919C-F7BA-059B-D70FF95097B2}" dt="2021-06-05T01:55:59.256" v="142" actId="20577"/>
        <pc:sldMkLst>
          <pc:docMk/>
          <pc:sldMk cId="3026405088" sldId="335"/>
        </pc:sldMkLst>
        <pc:spChg chg="mod">
          <ac:chgData name="Nguyen Trung Tin (K. Hau mon truc trang)" userId="S::tin.nt@umc.edu.vn::87dd5bb8-2954-43c6-b106-d795ade0d11a" providerId="AD" clId="Web-{4D9F101E-919C-F7BA-059B-D70FF95097B2}" dt="2021-06-05T01:55:59.256" v="142" actId="20577"/>
          <ac:spMkLst>
            <pc:docMk/>
            <pc:sldMk cId="3026405088" sldId="335"/>
            <ac:spMk id="3" creationId="{8F425159-F55D-48E1-BFDC-2DB361C7163E}"/>
          </ac:spMkLst>
        </pc:spChg>
      </pc:sldChg>
      <pc:sldChg chg="addSp delSp modSp new mod setBg">
        <pc:chgData name="Nguyen Trung Tin (K. Hau mon truc trang)" userId="S::tin.nt@umc.edu.vn::87dd5bb8-2954-43c6-b106-d795ade0d11a" providerId="AD" clId="Web-{4D9F101E-919C-F7BA-059B-D70FF95097B2}" dt="2021-06-05T02:02:56.156" v="167"/>
        <pc:sldMkLst>
          <pc:docMk/>
          <pc:sldMk cId="3480306869" sldId="336"/>
        </pc:sldMkLst>
        <pc:spChg chg="add del mod">
          <ac:chgData name="Nguyen Trung Tin (K. Hau mon truc trang)" userId="S::tin.nt@umc.edu.vn::87dd5bb8-2954-43c6-b106-d795ade0d11a" providerId="AD" clId="Web-{4D9F101E-919C-F7BA-059B-D70FF95097B2}" dt="2021-06-05T02:00:37.997" v="160"/>
          <ac:spMkLst>
            <pc:docMk/>
            <pc:sldMk cId="3480306869" sldId="336"/>
            <ac:spMk id="2" creationId="{E350410B-84D8-457D-A240-A55607DF99DB}"/>
          </ac:spMkLst>
        </pc:spChg>
        <pc:spChg chg="add del mod">
          <ac:chgData name="Nguyen Trung Tin (K. Hau mon truc trang)" userId="S::tin.nt@umc.edu.vn::87dd5bb8-2954-43c6-b106-d795ade0d11a" providerId="AD" clId="Web-{4D9F101E-919C-F7BA-059B-D70FF95097B2}" dt="2021-06-05T02:00:37.997" v="160"/>
          <ac:spMkLst>
            <pc:docMk/>
            <pc:sldMk cId="3480306869" sldId="336"/>
            <ac:spMk id="3" creationId="{7F4D12CB-F41B-4986-9E98-63FEFF2A4951}"/>
          </ac:spMkLst>
        </pc:spChg>
        <pc:spChg chg="add del">
          <ac:chgData name="Nguyen Trung Tin (K. Hau mon truc trang)" userId="S::tin.nt@umc.edu.vn::87dd5bb8-2954-43c6-b106-d795ade0d11a" providerId="AD" clId="Web-{4D9F101E-919C-F7BA-059B-D70FF95097B2}" dt="2021-06-05T02:00:37.966" v="159"/>
          <ac:spMkLst>
            <pc:docMk/>
            <pc:sldMk cId="3480306869" sldId="336"/>
            <ac:spMk id="9" creationId="{355E0F90-3FFF-4E04-B3C8-3C969A415D9C}"/>
          </ac:spMkLst>
        </pc:spChg>
        <pc:spChg chg="add del">
          <ac:chgData name="Nguyen Trung Tin (K. Hau mon truc trang)" userId="S::tin.nt@umc.edu.vn::87dd5bb8-2954-43c6-b106-d795ade0d11a" providerId="AD" clId="Web-{4D9F101E-919C-F7BA-059B-D70FF95097B2}" dt="2021-06-05T02:00:35.106" v="157"/>
          <ac:spMkLst>
            <pc:docMk/>
            <pc:sldMk cId="3480306869" sldId="336"/>
            <ac:spMk id="10" creationId="{40C8693A-B687-4F5E-B86B-B4F11D52347E}"/>
          </ac:spMkLst>
        </pc:spChg>
        <pc:spChg chg="add del">
          <ac:chgData name="Nguyen Trung Tin (K. Hau mon truc trang)" userId="S::tin.nt@umc.edu.vn::87dd5bb8-2954-43c6-b106-d795ade0d11a" providerId="AD" clId="Web-{4D9F101E-919C-F7BA-059B-D70FF95097B2}" dt="2021-06-05T02:00:37.966" v="159"/>
          <ac:spMkLst>
            <pc:docMk/>
            <pc:sldMk cId="3480306869" sldId="336"/>
            <ac:spMk id="11" creationId="{EC63A4EF-A033-4ED0-9EB6-6E1A8D264FE7}"/>
          </ac:spMkLst>
        </pc:spChg>
        <pc:spChg chg="add del">
          <ac:chgData name="Nguyen Trung Tin (K. Hau mon truc trang)" userId="S::tin.nt@umc.edu.vn::87dd5bb8-2954-43c6-b106-d795ade0d11a" providerId="AD" clId="Web-{4D9F101E-919C-F7BA-059B-D70FF95097B2}" dt="2021-06-05T02:00:37.966" v="159"/>
          <ac:spMkLst>
            <pc:docMk/>
            <pc:sldMk cId="3480306869" sldId="336"/>
            <ac:spMk id="13" creationId="{964965EE-80F2-417F-9652-5BFF14DA7CDD}"/>
          </ac:spMkLst>
        </pc:spChg>
        <pc:spChg chg="add del">
          <ac:chgData name="Nguyen Trung Tin (K. Hau mon truc trang)" userId="S::tin.nt@umc.edu.vn::87dd5bb8-2954-43c6-b106-d795ade0d11a" providerId="AD" clId="Web-{4D9F101E-919C-F7BA-059B-D70FF95097B2}" dt="2021-06-05T02:00:37.966" v="159"/>
          <ac:spMkLst>
            <pc:docMk/>
            <pc:sldMk cId="3480306869" sldId="336"/>
            <ac:spMk id="15" creationId="{AA3C9611-CFD7-4C23-A8F2-00E7865A5D02}"/>
          </ac:spMkLst>
        </pc:spChg>
        <pc:spChg chg="add del">
          <ac:chgData name="Nguyen Trung Tin (K. Hau mon truc trang)" userId="S::tin.nt@umc.edu.vn::87dd5bb8-2954-43c6-b106-d795ade0d11a" providerId="AD" clId="Web-{4D9F101E-919C-F7BA-059B-D70FF95097B2}" dt="2021-06-05T02:00:35.106" v="157"/>
          <ac:spMkLst>
            <pc:docMk/>
            <pc:sldMk cId="3480306869" sldId="336"/>
            <ac:spMk id="16" creationId="{E7B58214-716F-43B8-8272-85CE2B9AB0B5}"/>
          </ac:spMkLst>
        </pc:spChg>
        <pc:spChg chg="add del">
          <ac:chgData name="Nguyen Trung Tin (K. Hau mon truc trang)" userId="S::tin.nt@umc.edu.vn::87dd5bb8-2954-43c6-b106-d795ade0d11a" providerId="AD" clId="Web-{4D9F101E-919C-F7BA-059B-D70FF95097B2}" dt="2021-06-05T02:00:37.966" v="159"/>
          <ac:spMkLst>
            <pc:docMk/>
            <pc:sldMk cId="3480306869" sldId="336"/>
            <ac:spMk id="17" creationId="{71E1850B-81EE-4905-9A6F-BDF593EC7713}"/>
          </ac:spMkLst>
        </pc:spChg>
        <pc:spChg chg="add del">
          <ac:chgData name="Nguyen Trung Tin (K. Hau mon truc trang)" userId="S::tin.nt@umc.edu.vn::87dd5bb8-2954-43c6-b106-d795ade0d11a" providerId="AD" clId="Web-{4D9F101E-919C-F7BA-059B-D70FF95097B2}" dt="2021-06-05T02:00:35.106" v="157"/>
          <ac:spMkLst>
            <pc:docMk/>
            <pc:sldMk cId="3480306869" sldId="336"/>
            <ac:spMk id="18" creationId="{2A5C070E-7DB1-4147-B6A8-D14B9C40E159}"/>
          </ac:spMkLst>
        </pc:spChg>
        <pc:spChg chg="add del">
          <ac:chgData name="Nguyen Trung Tin (K. Hau mon truc trang)" userId="S::tin.nt@umc.edu.vn::87dd5bb8-2954-43c6-b106-d795ade0d11a" providerId="AD" clId="Web-{4D9F101E-919C-F7BA-059B-D70FF95097B2}" dt="2021-06-05T02:00:35.106" v="157"/>
          <ac:spMkLst>
            <pc:docMk/>
            <pc:sldMk cId="3480306869" sldId="336"/>
            <ac:spMk id="20" creationId="{A31070C9-36CD-4B65-8159-324995821FB9}"/>
          </ac:spMkLst>
        </pc:spChg>
        <pc:spChg chg="add del">
          <ac:chgData name="Nguyen Trung Tin (K. Hau mon truc trang)" userId="S::tin.nt@umc.edu.vn::87dd5bb8-2954-43c6-b106-d795ade0d11a" providerId="AD" clId="Web-{4D9F101E-919C-F7BA-059B-D70FF95097B2}" dt="2021-06-05T02:00:35.106" v="157"/>
          <ac:spMkLst>
            <pc:docMk/>
            <pc:sldMk cId="3480306869" sldId="336"/>
            <ac:spMk id="22" creationId="{89C35FB2-5194-4BE0-92D0-464E2B7116C7}"/>
          </ac:spMkLst>
        </pc:spChg>
        <pc:spChg chg="add">
          <ac:chgData name="Nguyen Trung Tin (K. Hau mon truc trang)" userId="S::tin.nt@umc.edu.vn::87dd5bb8-2954-43c6-b106-d795ade0d11a" providerId="AD" clId="Web-{4D9F101E-919C-F7BA-059B-D70FF95097B2}" dt="2021-06-05T02:00:37.997" v="160"/>
          <ac:spMkLst>
            <pc:docMk/>
            <pc:sldMk cId="3480306869" sldId="336"/>
            <ac:spMk id="23" creationId="{355E0F90-3FFF-4E04-B3C8-3C969A415D9C}"/>
          </ac:spMkLst>
        </pc:spChg>
        <pc:spChg chg="add del">
          <ac:chgData name="Nguyen Trung Tin (K. Hau mon truc trang)" userId="S::tin.nt@umc.edu.vn::87dd5bb8-2954-43c6-b106-d795ade0d11a" providerId="AD" clId="Web-{4D9F101E-919C-F7BA-059B-D70FF95097B2}" dt="2021-06-05T02:00:37.966" v="159"/>
          <ac:spMkLst>
            <pc:docMk/>
            <pc:sldMk cId="3480306869" sldId="336"/>
            <ac:spMk id="24" creationId="{FA250539-5364-4CFC-82C6-D791BC0C8802}"/>
          </ac:spMkLst>
        </pc:spChg>
        <pc:spChg chg="add">
          <ac:chgData name="Nguyen Trung Tin (K. Hau mon truc trang)" userId="S::tin.nt@umc.edu.vn::87dd5bb8-2954-43c6-b106-d795ade0d11a" providerId="AD" clId="Web-{4D9F101E-919C-F7BA-059B-D70FF95097B2}" dt="2021-06-05T02:00:37.997" v="160"/>
          <ac:spMkLst>
            <pc:docMk/>
            <pc:sldMk cId="3480306869" sldId="336"/>
            <ac:spMk id="25" creationId="{EC63A4EF-A033-4ED0-9EB6-6E1A8D264FE7}"/>
          </ac:spMkLst>
        </pc:spChg>
        <pc:spChg chg="add">
          <ac:chgData name="Nguyen Trung Tin (K. Hau mon truc trang)" userId="S::tin.nt@umc.edu.vn::87dd5bb8-2954-43c6-b106-d795ade0d11a" providerId="AD" clId="Web-{4D9F101E-919C-F7BA-059B-D70FF95097B2}" dt="2021-06-05T02:00:37.997" v="160"/>
          <ac:spMkLst>
            <pc:docMk/>
            <pc:sldMk cId="3480306869" sldId="336"/>
            <ac:spMk id="26" creationId="{964965EE-80F2-417F-9652-5BFF14DA7CDD}"/>
          </ac:spMkLst>
        </pc:spChg>
        <pc:spChg chg="add">
          <ac:chgData name="Nguyen Trung Tin (K. Hau mon truc trang)" userId="S::tin.nt@umc.edu.vn::87dd5bb8-2954-43c6-b106-d795ade0d11a" providerId="AD" clId="Web-{4D9F101E-919C-F7BA-059B-D70FF95097B2}" dt="2021-06-05T02:00:37.997" v="160"/>
          <ac:spMkLst>
            <pc:docMk/>
            <pc:sldMk cId="3480306869" sldId="336"/>
            <ac:spMk id="27" creationId="{AA3C9611-CFD7-4C23-A8F2-00E7865A5D02}"/>
          </ac:spMkLst>
        </pc:spChg>
        <pc:spChg chg="add mod">
          <ac:chgData name="Nguyen Trung Tin (K. Hau mon truc trang)" userId="S::tin.nt@umc.edu.vn::87dd5bb8-2954-43c6-b106-d795ade0d11a" providerId="AD" clId="Web-{4D9F101E-919C-F7BA-059B-D70FF95097B2}" dt="2021-06-05T02:02:56.156" v="167"/>
          <ac:spMkLst>
            <pc:docMk/>
            <pc:sldMk cId="3480306869" sldId="336"/>
            <ac:spMk id="28" creationId="{DB6E54D2-E4B5-42DE-A55F-73E5F1FAD615}"/>
          </ac:spMkLst>
        </pc:spChg>
        <pc:picChg chg="add del mod">
          <ac:chgData name="Nguyen Trung Tin (K. Hau mon truc trang)" userId="S::tin.nt@umc.edu.vn::87dd5bb8-2954-43c6-b106-d795ade0d11a" providerId="AD" clId="Web-{4D9F101E-919C-F7BA-059B-D70FF95097B2}" dt="2021-06-05T02:02:56.156" v="167"/>
          <ac:picMkLst>
            <pc:docMk/>
            <pc:sldMk cId="3480306869" sldId="336"/>
            <ac:picMk id="5" creationId="{63F48812-D6CC-4158-B49C-6B5A139A6CC1}"/>
          </ac:picMkLst>
        </pc:picChg>
        <pc:picChg chg="add del">
          <ac:chgData name="Nguyen Trung Tin (K. Hau mon truc trang)" userId="S::tin.nt@umc.edu.vn::87dd5bb8-2954-43c6-b106-d795ade0d11a" providerId="AD" clId="Web-{4D9F101E-919C-F7BA-059B-D70FF95097B2}" dt="2021-06-05T02:00:37.966" v="159"/>
          <ac:picMkLst>
            <pc:docMk/>
            <pc:sldMk cId="3480306869" sldId="336"/>
            <ac:picMk id="7" creationId="{722F0272-3878-4604-AA91-01CA8F08DEF5}"/>
          </ac:picMkLst>
        </pc:picChg>
        <pc:picChg chg="add del">
          <ac:chgData name="Nguyen Trung Tin (K. Hau mon truc trang)" userId="S::tin.nt@umc.edu.vn::87dd5bb8-2954-43c6-b106-d795ade0d11a" providerId="AD" clId="Web-{4D9F101E-919C-F7BA-059B-D70FF95097B2}" dt="2021-06-05T02:00:37.966" v="159"/>
          <ac:picMkLst>
            <pc:docMk/>
            <pc:sldMk cId="3480306869" sldId="336"/>
            <ac:picMk id="8" creationId="{1F60EAEC-22E3-4448-8F0A-9ADAA793A95E}"/>
          </ac:picMkLst>
        </pc:picChg>
        <pc:picChg chg="add del">
          <ac:chgData name="Nguyen Trung Tin (K. Hau mon truc trang)" userId="S::tin.nt@umc.edu.vn::87dd5bb8-2954-43c6-b106-d795ade0d11a" providerId="AD" clId="Web-{4D9F101E-919C-F7BA-059B-D70FF95097B2}" dt="2021-06-05T02:00:35.106" v="157"/>
          <ac:picMkLst>
            <pc:docMk/>
            <pc:sldMk cId="3480306869" sldId="336"/>
            <ac:picMk id="12" creationId="{D51084F9-D042-49BE-9E1A-43E583B98FCC}"/>
          </ac:picMkLst>
        </pc:picChg>
        <pc:picChg chg="add del">
          <ac:chgData name="Nguyen Trung Tin (K. Hau mon truc trang)" userId="S::tin.nt@umc.edu.vn::87dd5bb8-2954-43c6-b106-d795ade0d11a" providerId="AD" clId="Web-{4D9F101E-919C-F7BA-059B-D70FF95097B2}" dt="2021-06-05T02:00:35.106" v="157"/>
          <ac:picMkLst>
            <pc:docMk/>
            <pc:sldMk cId="3480306869" sldId="336"/>
            <ac:picMk id="14" creationId="{EE65CA45-264D-4FD3-9249-3CB04EC97E80}"/>
          </ac:picMkLst>
        </pc:picChg>
        <pc:picChg chg="add">
          <ac:chgData name="Nguyen Trung Tin (K. Hau mon truc trang)" userId="S::tin.nt@umc.edu.vn::87dd5bb8-2954-43c6-b106-d795ade0d11a" providerId="AD" clId="Web-{4D9F101E-919C-F7BA-059B-D70FF95097B2}" dt="2021-06-05T02:00:37.997" v="160"/>
          <ac:picMkLst>
            <pc:docMk/>
            <pc:sldMk cId="3480306869" sldId="336"/>
            <ac:picMk id="19" creationId="{722F0272-3878-4604-AA91-01CA8F08DEF5}"/>
          </ac:picMkLst>
        </pc:picChg>
        <pc:picChg chg="add">
          <ac:chgData name="Nguyen Trung Tin (K. Hau mon truc trang)" userId="S::tin.nt@umc.edu.vn::87dd5bb8-2954-43c6-b106-d795ade0d11a" providerId="AD" clId="Web-{4D9F101E-919C-F7BA-059B-D70FF95097B2}" dt="2021-06-05T02:00:37.997" v="160"/>
          <ac:picMkLst>
            <pc:docMk/>
            <pc:sldMk cId="3480306869" sldId="336"/>
            <ac:picMk id="21" creationId="{1F60EAEC-22E3-4448-8F0A-9ADAA793A95E}"/>
          </ac:picMkLst>
        </pc:picChg>
      </pc:sldChg>
      <pc:sldChg chg="addSp delSp modSp add mod ord replId modClrScheme delDesignElem chgLayout">
        <pc:chgData name="Nguyen Trung Tin (K. Hau mon truc trang)" userId="S::tin.nt@umc.edu.vn::87dd5bb8-2954-43c6-b106-d795ade0d11a" providerId="AD" clId="Web-{4D9F101E-919C-F7BA-059B-D70FF95097B2}" dt="2021-06-05T02:01:55.030" v="165"/>
        <pc:sldMkLst>
          <pc:docMk/>
          <pc:sldMk cId="846066489" sldId="337"/>
        </pc:sldMkLst>
        <pc:spChg chg="add mod ord">
          <ac:chgData name="Nguyen Trung Tin (K. Hau mon truc trang)" userId="S::tin.nt@umc.edu.vn::87dd5bb8-2954-43c6-b106-d795ade0d11a" providerId="AD" clId="Web-{4D9F101E-919C-F7BA-059B-D70FF95097B2}" dt="2021-06-05T02:01:55.030" v="165"/>
          <ac:spMkLst>
            <pc:docMk/>
            <pc:sldMk cId="846066489" sldId="337"/>
            <ac:spMk id="2" creationId="{5333649B-7995-4B2D-AAC6-F07E08B5DDD3}"/>
          </ac:spMkLst>
        </pc:spChg>
        <pc:spChg chg="mod ord">
          <ac:chgData name="Nguyen Trung Tin (K. Hau mon truc trang)" userId="S::tin.nt@umc.edu.vn::87dd5bb8-2954-43c6-b106-d795ade0d11a" providerId="AD" clId="Web-{4D9F101E-919C-F7BA-059B-D70FF95097B2}" dt="2021-06-05T02:01:55.030" v="165"/>
          <ac:spMkLst>
            <pc:docMk/>
            <pc:sldMk cId="846066489" sldId="337"/>
            <ac:spMk id="3" creationId="{603D455D-FE5E-4D42-876F-D661F97C73C2}"/>
          </ac:spMkLst>
        </pc:spChg>
        <pc:spChg chg="add del">
          <ac:chgData name="Nguyen Trung Tin (K. Hau mon truc trang)" userId="S::tin.nt@umc.edu.vn::87dd5bb8-2954-43c6-b106-d795ade0d11a" providerId="AD" clId="Web-{4D9F101E-919C-F7BA-059B-D70FF95097B2}" dt="2021-06-05T02:01:55.030" v="165"/>
          <ac:spMkLst>
            <pc:docMk/>
            <pc:sldMk cId="846066489" sldId="337"/>
            <ac:spMk id="8" creationId="{8DA14841-53A4-4935-BE65-C8373B8A6D06}"/>
          </ac:spMkLst>
        </pc:spChg>
        <pc:spChg chg="add del">
          <ac:chgData name="Nguyen Trung Tin (K. Hau mon truc trang)" userId="S::tin.nt@umc.edu.vn::87dd5bb8-2954-43c6-b106-d795ade0d11a" providerId="AD" clId="Web-{4D9F101E-919C-F7BA-059B-D70FF95097B2}" dt="2021-06-05T02:01:55.030" v="165"/>
          <ac:spMkLst>
            <pc:docMk/>
            <pc:sldMk cId="846066489" sldId="337"/>
            <ac:spMk id="10" creationId="{9877C2CF-B2DD-41C8-8B5E-152673376B41}"/>
          </ac:spMkLst>
        </pc:spChg>
        <pc:spChg chg="add del">
          <ac:chgData name="Nguyen Trung Tin (K. Hau mon truc trang)" userId="S::tin.nt@umc.edu.vn::87dd5bb8-2954-43c6-b106-d795ade0d11a" providerId="AD" clId="Web-{4D9F101E-919C-F7BA-059B-D70FF95097B2}" dt="2021-06-05T02:01:55.030" v="165"/>
          <ac:spMkLst>
            <pc:docMk/>
            <pc:sldMk cId="846066489" sldId="337"/>
            <ac:spMk id="12" creationId="{24923D72-7E69-464B-94C5-B2530008D094}"/>
          </ac:spMkLst>
        </pc:spChg>
        <pc:spChg chg="del">
          <ac:chgData name="Nguyen Trung Tin (K. Hau mon truc trang)" userId="S::tin.nt@umc.edu.vn::87dd5bb8-2954-43c6-b106-d795ade0d11a" providerId="AD" clId="Web-{4D9F101E-919C-F7BA-059B-D70FF95097B2}" dt="2021-06-05T02:01:35.014" v="163"/>
          <ac:spMkLst>
            <pc:docMk/>
            <pc:sldMk cId="846066489" sldId="337"/>
            <ac:spMk id="13" creationId="{8DA14841-53A4-4935-BE65-C8373B8A6D06}"/>
          </ac:spMkLst>
        </pc:spChg>
        <pc:spChg chg="add del">
          <ac:chgData name="Nguyen Trung Tin (K. Hau mon truc trang)" userId="S::tin.nt@umc.edu.vn::87dd5bb8-2954-43c6-b106-d795ade0d11a" providerId="AD" clId="Web-{4D9F101E-919C-F7BA-059B-D70FF95097B2}" dt="2021-06-05T02:01:55.030" v="165"/>
          <ac:spMkLst>
            <pc:docMk/>
            <pc:sldMk cId="846066489" sldId="337"/>
            <ac:spMk id="14" creationId="{A00CCC86-7A88-4DFF-A0D0-6604606A2AEA}"/>
          </ac:spMkLst>
        </pc:spChg>
        <pc:spChg chg="del">
          <ac:chgData name="Nguyen Trung Tin (K. Hau mon truc trang)" userId="S::tin.nt@umc.edu.vn::87dd5bb8-2954-43c6-b106-d795ade0d11a" providerId="AD" clId="Web-{4D9F101E-919C-F7BA-059B-D70FF95097B2}" dt="2021-06-05T02:01:35.014" v="163"/>
          <ac:spMkLst>
            <pc:docMk/>
            <pc:sldMk cId="846066489" sldId="337"/>
            <ac:spMk id="15" creationId="{9877C2CF-B2DD-41C8-8B5E-152673376B41}"/>
          </ac:spMkLst>
        </pc:spChg>
        <pc:spChg chg="add del">
          <ac:chgData name="Nguyen Trung Tin (K. Hau mon truc trang)" userId="S::tin.nt@umc.edu.vn::87dd5bb8-2954-43c6-b106-d795ade0d11a" providerId="AD" clId="Web-{4D9F101E-919C-F7BA-059B-D70FF95097B2}" dt="2021-06-05T02:01:55.030" v="165"/>
          <ac:spMkLst>
            <pc:docMk/>
            <pc:sldMk cId="846066489" sldId="337"/>
            <ac:spMk id="16" creationId="{E1F8ABFD-155B-4386-AE33-6E13057CFCF3}"/>
          </ac:spMkLst>
        </pc:spChg>
        <pc:spChg chg="del">
          <ac:chgData name="Nguyen Trung Tin (K. Hau mon truc trang)" userId="S::tin.nt@umc.edu.vn::87dd5bb8-2954-43c6-b106-d795ade0d11a" providerId="AD" clId="Web-{4D9F101E-919C-F7BA-059B-D70FF95097B2}" dt="2021-06-05T02:01:35.014" v="163"/>
          <ac:spMkLst>
            <pc:docMk/>
            <pc:sldMk cId="846066489" sldId="337"/>
            <ac:spMk id="17" creationId="{D377EE36-E59D-4778-8F99-4B470DA4A306}"/>
          </ac:spMkLst>
        </pc:spChg>
        <pc:spChg chg="add del">
          <ac:chgData name="Nguyen Trung Tin (K. Hau mon truc trang)" userId="S::tin.nt@umc.edu.vn::87dd5bb8-2954-43c6-b106-d795ade0d11a" providerId="AD" clId="Web-{4D9F101E-919C-F7BA-059B-D70FF95097B2}" dt="2021-06-05T02:01:55.030" v="165"/>
          <ac:spMkLst>
            <pc:docMk/>
            <pc:sldMk cId="846066489" sldId="337"/>
            <ac:spMk id="18" creationId="{93D02AEE-30DC-4942-A9CA-7A14F8B8E297}"/>
          </ac:spMkLst>
        </pc:spChg>
        <pc:spChg chg="del">
          <ac:chgData name="Nguyen Trung Tin (K. Hau mon truc trang)" userId="S::tin.nt@umc.edu.vn::87dd5bb8-2954-43c6-b106-d795ade0d11a" providerId="AD" clId="Web-{4D9F101E-919C-F7BA-059B-D70FF95097B2}" dt="2021-06-05T02:01:35.014" v="163"/>
          <ac:spMkLst>
            <pc:docMk/>
            <pc:sldMk cId="846066489" sldId="337"/>
            <ac:spMk id="19" creationId="{2586C6C5-47AF-450A-932D-880EF823E596}"/>
          </ac:spMkLst>
        </pc:spChg>
        <pc:spChg chg="del">
          <ac:chgData name="Nguyen Trung Tin (K. Hau mon truc trang)" userId="S::tin.nt@umc.edu.vn::87dd5bb8-2954-43c6-b106-d795ade0d11a" providerId="AD" clId="Web-{4D9F101E-919C-F7BA-059B-D70FF95097B2}" dt="2021-06-05T02:01:35.014" v="163"/>
          <ac:spMkLst>
            <pc:docMk/>
            <pc:sldMk cId="846066489" sldId="337"/>
            <ac:spMk id="21" creationId="{A587901A-AA64-4940-9803-F67677851150}"/>
          </ac:spMkLst>
        </pc:spChg>
        <pc:spChg chg="del">
          <ac:chgData name="Nguyen Trung Tin (K. Hau mon truc trang)" userId="S::tin.nt@umc.edu.vn::87dd5bb8-2954-43c6-b106-d795ade0d11a" providerId="AD" clId="Web-{4D9F101E-919C-F7BA-059B-D70FF95097B2}" dt="2021-06-05T02:01:35.014" v="163"/>
          <ac:spMkLst>
            <pc:docMk/>
            <pc:sldMk cId="846066489" sldId="337"/>
            <ac:spMk id="23" creationId="{CC393EB0-C44D-41D2-BEF6-291E434068C0}"/>
          </ac:spMkLst>
        </pc:spChg>
        <pc:spChg chg="add del">
          <ac:chgData name="Nguyen Trung Tin (K. Hau mon truc trang)" userId="S::tin.nt@umc.edu.vn::87dd5bb8-2954-43c6-b106-d795ade0d11a" providerId="AD" clId="Web-{4D9F101E-919C-F7BA-059B-D70FF95097B2}" dt="2021-06-05T02:01:55.030" v="165"/>
          <ac:spMkLst>
            <pc:docMk/>
            <pc:sldMk cId="846066489" sldId="337"/>
            <ac:spMk id="24" creationId="{F2699857-2714-4E6A-8E11-6BEB9DF7FC5E}"/>
          </ac:spMkLst>
        </pc:spChg>
        <pc:spChg chg="add del">
          <ac:chgData name="Nguyen Trung Tin (K. Hau mon truc trang)" userId="S::tin.nt@umc.edu.vn::87dd5bb8-2954-43c6-b106-d795ade0d11a" providerId="AD" clId="Web-{4D9F101E-919C-F7BA-059B-D70FF95097B2}" dt="2021-06-05T02:01:55.030" v="165"/>
          <ac:spMkLst>
            <pc:docMk/>
            <pc:sldMk cId="846066489" sldId="337"/>
            <ac:spMk id="26" creationId="{346078E7-FDC0-448B-97DE-4EDA7702EEE5}"/>
          </ac:spMkLst>
        </pc:spChg>
        <pc:spChg chg="add del">
          <ac:chgData name="Nguyen Trung Tin (K. Hau mon truc trang)" userId="S::tin.nt@umc.edu.vn::87dd5bb8-2954-43c6-b106-d795ade0d11a" providerId="AD" clId="Web-{4D9F101E-919C-F7BA-059B-D70FF95097B2}" dt="2021-06-05T02:01:55.030" v="165"/>
          <ac:spMkLst>
            <pc:docMk/>
            <pc:sldMk cId="846066489" sldId="337"/>
            <ac:spMk id="28" creationId="{7266E038-37B1-43CF-AFE0-B21E9F572C51}"/>
          </ac:spMkLst>
        </pc:spChg>
        <pc:spChg chg="del">
          <ac:chgData name="Nguyen Trung Tin (K. Hau mon truc trang)" userId="S::tin.nt@umc.edu.vn::87dd5bb8-2954-43c6-b106-d795ade0d11a" providerId="AD" clId="Web-{4D9F101E-919C-F7BA-059B-D70FF95097B2}" dt="2021-06-05T02:01:35.014" v="163"/>
          <ac:spMkLst>
            <pc:docMk/>
            <pc:sldMk cId="846066489" sldId="337"/>
            <ac:spMk id="29" creationId="{C5A7D586-7678-4F41-A289-1F83BB95FD13}"/>
          </ac:spMkLst>
        </pc:spChg>
        <pc:spChg chg="add del">
          <ac:chgData name="Nguyen Trung Tin (K. Hau mon truc trang)" userId="S::tin.nt@umc.edu.vn::87dd5bb8-2954-43c6-b106-d795ade0d11a" providerId="AD" clId="Web-{4D9F101E-919C-F7BA-059B-D70FF95097B2}" dt="2021-06-05T02:01:55.030" v="165"/>
          <ac:spMkLst>
            <pc:docMk/>
            <pc:sldMk cId="846066489" sldId="337"/>
            <ac:spMk id="30" creationId="{31E37FC9-ED36-42CE-9877-9EAB50FA84BD}"/>
          </ac:spMkLst>
        </pc:spChg>
        <pc:spChg chg="del">
          <ac:chgData name="Nguyen Trung Tin (K. Hau mon truc trang)" userId="S::tin.nt@umc.edu.vn::87dd5bb8-2954-43c6-b106-d795ade0d11a" providerId="AD" clId="Web-{4D9F101E-919C-F7BA-059B-D70FF95097B2}" dt="2021-06-05T02:01:35.014" v="163"/>
          <ac:spMkLst>
            <pc:docMk/>
            <pc:sldMk cId="846066489" sldId="337"/>
            <ac:spMk id="31" creationId="{F88A7F60-B102-433E-BE45-95BBC5828175}"/>
          </ac:spMkLst>
        </pc:spChg>
        <pc:spChg chg="del">
          <ac:chgData name="Nguyen Trung Tin (K. Hau mon truc trang)" userId="S::tin.nt@umc.edu.vn::87dd5bb8-2954-43c6-b106-d795ade0d11a" providerId="AD" clId="Web-{4D9F101E-919C-F7BA-059B-D70FF95097B2}" dt="2021-06-05T02:01:35.014" v="163"/>
          <ac:spMkLst>
            <pc:docMk/>
            <pc:sldMk cId="846066489" sldId="337"/>
            <ac:spMk id="33" creationId="{3153C0C7-BA84-429D-A533-F021A955BDB5}"/>
          </ac:spMkLst>
        </pc:spChg>
        <pc:spChg chg="del">
          <ac:chgData name="Nguyen Trung Tin (K. Hau mon truc trang)" userId="S::tin.nt@umc.edu.vn::87dd5bb8-2954-43c6-b106-d795ade0d11a" providerId="AD" clId="Web-{4D9F101E-919C-F7BA-059B-D70FF95097B2}" dt="2021-06-05T02:01:35.014" v="163"/>
          <ac:spMkLst>
            <pc:docMk/>
            <pc:sldMk cId="846066489" sldId="337"/>
            <ac:spMk id="35" creationId="{F20D64EC-C0BF-4228-85C3-76D9D15185BC}"/>
          </ac:spMkLst>
        </pc:spChg>
        <pc:picChg chg="mod ord">
          <ac:chgData name="Nguyen Trung Tin (K. Hau mon truc trang)" userId="S::tin.nt@umc.edu.vn::87dd5bb8-2954-43c6-b106-d795ade0d11a" providerId="AD" clId="Web-{4D9F101E-919C-F7BA-059B-D70FF95097B2}" dt="2021-06-05T02:01:55.030" v="165"/>
          <ac:picMkLst>
            <pc:docMk/>
            <pc:sldMk cId="846066489" sldId="337"/>
            <ac:picMk id="4" creationId="{B614384A-8C95-4B49-BEA9-ACC76A26C1C1}"/>
          </ac:picMkLst>
        </pc:picChg>
        <pc:picChg chg="add del">
          <ac:chgData name="Nguyen Trung Tin (K. Hau mon truc trang)" userId="S::tin.nt@umc.edu.vn::87dd5bb8-2954-43c6-b106-d795ade0d11a" providerId="AD" clId="Web-{4D9F101E-919C-F7BA-059B-D70FF95097B2}" dt="2021-06-05T02:01:55.030" v="165"/>
          <ac:picMkLst>
            <pc:docMk/>
            <pc:sldMk cId="846066489" sldId="337"/>
            <ac:picMk id="6" creationId="{2FA3880A-8D8F-466C-A4A1-F07BCDD3719C}"/>
          </ac:picMkLst>
        </pc:picChg>
        <pc:picChg chg="add del">
          <ac:chgData name="Nguyen Trung Tin (K. Hau mon truc trang)" userId="S::tin.nt@umc.edu.vn::87dd5bb8-2954-43c6-b106-d795ade0d11a" providerId="AD" clId="Web-{4D9F101E-919C-F7BA-059B-D70FF95097B2}" dt="2021-06-05T02:01:55.030" v="165"/>
          <ac:picMkLst>
            <pc:docMk/>
            <pc:sldMk cId="846066489" sldId="337"/>
            <ac:picMk id="7" creationId="{3C0A64CB-20A1-4508-B568-284EB04F78EE}"/>
          </ac:picMkLst>
        </pc:picChg>
        <pc:picChg chg="del">
          <ac:chgData name="Nguyen Trung Tin (K. Hau mon truc trang)" userId="S::tin.nt@umc.edu.vn::87dd5bb8-2954-43c6-b106-d795ade0d11a" providerId="AD" clId="Web-{4D9F101E-919C-F7BA-059B-D70FF95097B2}" dt="2021-06-05T02:01:35.014" v="163"/>
          <ac:picMkLst>
            <pc:docMk/>
            <pc:sldMk cId="846066489" sldId="337"/>
            <ac:picMk id="9" creationId="{2FA3880A-8D8F-466C-A4A1-F07BCDD3719C}"/>
          </ac:picMkLst>
        </pc:picChg>
        <pc:picChg chg="del">
          <ac:chgData name="Nguyen Trung Tin (K. Hau mon truc trang)" userId="S::tin.nt@umc.edu.vn::87dd5bb8-2954-43c6-b106-d795ade0d11a" providerId="AD" clId="Web-{4D9F101E-919C-F7BA-059B-D70FF95097B2}" dt="2021-06-05T02:01:35.014" v="163"/>
          <ac:picMkLst>
            <pc:docMk/>
            <pc:sldMk cId="846066489" sldId="337"/>
            <ac:picMk id="11" creationId="{3C0A64CB-20A1-4508-B568-284EB04F78EE}"/>
          </ac:picMkLst>
        </pc:picChg>
        <pc:picChg chg="add del">
          <ac:chgData name="Nguyen Trung Tin (K. Hau mon truc trang)" userId="S::tin.nt@umc.edu.vn::87dd5bb8-2954-43c6-b106-d795ade0d11a" providerId="AD" clId="Web-{4D9F101E-919C-F7BA-059B-D70FF95097B2}" dt="2021-06-05T02:01:55.030" v="165"/>
          <ac:picMkLst>
            <pc:docMk/>
            <pc:sldMk cId="846066489" sldId="337"/>
            <ac:picMk id="20" creationId="{FD5823F2-909F-442D-BD72-0681CCC14070}"/>
          </ac:picMkLst>
        </pc:picChg>
        <pc:picChg chg="add del">
          <ac:chgData name="Nguyen Trung Tin (K. Hau mon truc trang)" userId="S::tin.nt@umc.edu.vn::87dd5bb8-2954-43c6-b106-d795ade0d11a" providerId="AD" clId="Web-{4D9F101E-919C-F7BA-059B-D70FF95097B2}" dt="2021-06-05T02:01:55.030" v="165"/>
          <ac:picMkLst>
            <pc:docMk/>
            <pc:sldMk cId="846066489" sldId="337"/>
            <ac:picMk id="22" creationId="{4231EAF6-FA22-4615-A4D3-D171F7E17A54}"/>
          </ac:picMkLst>
        </pc:picChg>
        <pc:picChg chg="del">
          <ac:chgData name="Nguyen Trung Tin (K. Hau mon truc trang)" userId="S::tin.nt@umc.edu.vn::87dd5bb8-2954-43c6-b106-d795ade0d11a" providerId="AD" clId="Web-{4D9F101E-919C-F7BA-059B-D70FF95097B2}" dt="2021-06-05T02:01:35.014" v="163"/>
          <ac:picMkLst>
            <pc:docMk/>
            <pc:sldMk cId="846066489" sldId="337"/>
            <ac:picMk id="25" creationId="{27F47B0A-40EE-41EA-815D-384670FF1AB0}"/>
          </ac:picMkLst>
        </pc:picChg>
        <pc:picChg chg="del">
          <ac:chgData name="Nguyen Trung Tin (K. Hau mon truc trang)" userId="S::tin.nt@umc.edu.vn::87dd5bb8-2954-43c6-b106-d795ade0d11a" providerId="AD" clId="Web-{4D9F101E-919C-F7BA-059B-D70FF95097B2}" dt="2021-06-05T02:01:35.014" v="163"/>
          <ac:picMkLst>
            <pc:docMk/>
            <pc:sldMk cId="846066489" sldId="337"/>
            <ac:picMk id="27" creationId="{43AC9E88-695B-421A-B3FF-5BC41EF58205}"/>
          </ac:picMkLst>
        </pc:picChg>
      </pc:sldChg>
      <pc:sldChg chg="addSp delSp modSp add replId">
        <pc:chgData name="Nguyen Trung Tin (K. Hau mon truc trang)" userId="S::tin.nt@umc.edu.vn::87dd5bb8-2954-43c6-b106-d795ade0d11a" providerId="AD" clId="Web-{4D9F101E-919C-F7BA-059B-D70FF95097B2}" dt="2021-06-05T02:03:56.095" v="178" actId="20577"/>
        <pc:sldMkLst>
          <pc:docMk/>
          <pc:sldMk cId="1864592094" sldId="338"/>
        </pc:sldMkLst>
        <pc:spChg chg="mod">
          <ac:chgData name="Nguyen Trung Tin (K. Hau mon truc trang)" userId="S::tin.nt@umc.edu.vn::87dd5bb8-2954-43c6-b106-d795ade0d11a" providerId="AD" clId="Web-{4D9F101E-919C-F7BA-059B-D70FF95097B2}" dt="2021-06-05T02:03:56.095" v="178" actId="20577"/>
          <ac:spMkLst>
            <pc:docMk/>
            <pc:sldMk cId="1864592094" sldId="338"/>
            <ac:spMk id="3" creationId="{603D455D-FE5E-4D42-876F-D661F97C73C2}"/>
          </ac:spMkLst>
        </pc:spChg>
        <pc:spChg chg="add mod">
          <ac:chgData name="Nguyen Trung Tin (K. Hau mon truc trang)" userId="S::tin.nt@umc.edu.vn::87dd5bb8-2954-43c6-b106-d795ade0d11a" providerId="AD" clId="Web-{4D9F101E-919C-F7BA-059B-D70FF95097B2}" dt="2021-06-05T02:03:16.141" v="169"/>
          <ac:spMkLst>
            <pc:docMk/>
            <pc:sldMk cId="1864592094" sldId="338"/>
            <ac:spMk id="7" creationId="{91DB4215-C751-416B-9DF3-D65CF4456E15}"/>
          </ac:spMkLst>
        </pc:spChg>
        <pc:picChg chg="del">
          <ac:chgData name="Nguyen Trung Tin (K. Hau mon truc trang)" userId="S::tin.nt@umc.edu.vn::87dd5bb8-2954-43c6-b106-d795ade0d11a" providerId="AD" clId="Web-{4D9F101E-919C-F7BA-059B-D70FF95097B2}" dt="2021-06-05T02:03:16.141" v="169"/>
          <ac:picMkLst>
            <pc:docMk/>
            <pc:sldMk cId="1864592094" sldId="338"/>
            <ac:picMk id="4" creationId="{B614384A-8C95-4B49-BEA9-ACC76A26C1C1}"/>
          </ac:picMkLst>
        </pc:picChg>
        <pc:picChg chg="add mod">
          <ac:chgData name="Nguyen Trung Tin (K. Hau mon truc trang)" userId="S::tin.nt@umc.edu.vn::87dd5bb8-2954-43c6-b106-d795ade0d11a" providerId="AD" clId="Web-{4D9F101E-919C-F7BA-059B-D70FF95097B2}" dt="2021-06-05T02:03:26.438" v="171" actId="1076"/>
          <ac:picMkLst>
            <pc:docMk/>
            <pc:sldMk cId="1864592094" sldId="338"/>
            <ac:picMk id="5" creationId="{BD68C1B4-74F1-4537-8E43-B621CEE9EF6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5F375A-73C8-44B3-9F58-21D10A7C7D5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7AD4BA-4858-4B60-AE38-5E5697A1AD60}">
      <dgm:prSet/>
      <dgm:spPr/>
      <dgm:t>
        <a:bodyPr/>
        <a:lstStyle/>
        <a:p>
          <a:r>
            <a:rPr lang="vi-VN"/>
            <a:t>Tính kinh niên là dấu hiệu nhận biết của HS.  Diễn biến của bệnh được đặc trưng bởi các đợt bùng phát tái phát, cũng như đau gây suy giảm chất lượng cuộc sống đáng kể.</a:t>
          </a:r>
          <a:endParaRPr lang="en-US"/>
        </a:p>
      </dgm:t>
    </dgm:pt>
    <dgm:pt modelId="{5B49188B-C6AB-4053-AC81-1F152C58241F}" type="parTrans" cxnId="{47387C09-7BD7-4221-9ABF-E3FBAF85C9E7}">
      <dgm:prSet/>
      <dgm:spPr/>
      <dgm:t>
        <a:bodyPr/>
        <a:lstStyle/>
        <a:p>
          <a:endParaRPr lang="en-US"/>
        </a:p>
      </dgm:t>
    </dgm:pt>
    <dgm:pt modelId="{7F7F350B-ACC6-4E8A-9404-73D9E32E0109}" type="sibTrans" cxnId="{47387C09-7BD7-4221-9ABF-E3FBAF85C9E7}">
      <dgm:prSet/>
      <dgm:spPr/>
      <dgm:t>
        <a:bodyPr/>
        <a:lstStyle/>
        <a:p>
          <a:endParaRPr lang="en-US"/>
        </a:p>
      </dgm:t>
    </dgm:pt>
    <dgm:pt modelId="{3BD93DC5-F3ED-498E-89D5-30C576DD2928}">
      <dgm:prSet/>
      <dgm:spPr/>
      <dgm:t>
        <a:bodyPr/>
        <a:lstStyle/>
        <a:p>
          <a:r>
            <a:rPr lang="vi-VN"/>
            <a:t>Bệnh nhân được báo cáo có những thay đổi về nhận thức bản thân, hoạt động sống hàng ngày, trạng thái tâm trạng, hoạt động xã hội và khó chịu về thể chất. </a:t>
          </a:r>
          <a:endParaRPr lang="en-US"/>
        </a:p>
      </dgm:t>
    </dgm:pt>
    <dgm:pt modelId="{8509C4F3-A373-44F4-AF69-A22EE6E57FD1}" type="parTrans" cxnId="{13306A34-EA12-4529-8A34-96357AEFB550}">
      <dgm:prSet/>
      <dgm:spPr/>
      <dgm:t>
        <a:bodyPr/>
        <a:lstStyle/>
        <a:p>
          <a:endParaRPr lang="en-US"/>
        </a:p>
      </dgm:t>
    </dgm:pt>
    <dgm:pt modelId="{AE117845-BD01-4319-A232-D187C95900E1}" type="sibTrans" cxnId="{13306A34-EA12-4529-8A34-96357AEFB550}">
      <dgm:prSet/>
      <dgm:spPr/>
      <dgm:t>
        <a:bodyPr/>
        <a:lstStyle/>
        <a:p>
          <a:endParaRPr lang="en-US"/>
        </a:p>
      </dgm:t>
    </dgm:pt>
    <dgm:pt modelId="{F1C9A692-E63D-4FD0-9244-85F4067DAF0E}" type="pres">
      <dgm:prSet presAssocID="{295F375A-73C8-44B3-9F58-21D10A7C7D54}" presName="linear" presStyleCnt="0">
        <dgm:presLayoutVars>
          <dgm:animLvl val="lvl"/>
          <dgm:resizeHandles val="exact"/>
        </dgm:presLayoutVars>
      </dgm:prSet>
      <dgm:spPr/>
      <dgm:t>
        <a:bodyPr/>
        <a:lstStyle/>
        <a:p>
          <a:endParaRPr lang="en-US"/>
        </a:p>
      </dgm:t>
    </dgm:pt>
    <dgm:pt modelId="{0E24BB90-E867-4813-8480-18EBEBA44589}" type="pres">
      <dgm:prSet presAssocID="{DC7AD4BA-4858-4B60-AE38-5E5697A1AD60}" presName="parentText" presStyleLbl="node1" presStyleIdx="0" presStyleCnt="2">
        <dgm:presLayoutVars>
          <dgm:chMax val="0"/>
          <dgm:bulletEnabled val="1"/>
        </dgm:presLayoutVars>
      </dgm:prSet>
      <dgm:spPr/>
      <dgm:t>
        <a:bodyPr/>
        <a:lstStyle/>
        <a:p>
          <a:endParaRPr lang="en-US"/>
        </a:p>
      </dgm:t>
    </dgm:pt>
    <dgm:pt modelId="{F886E990-663E-4ED6-82B1-C20DAC13E072}" type="pres">
      <dgm:prSet presAssocID="{7F7F350B-ACC6-4E8A-9404-73D9E32E0109}" presName="spacer" presStyleCnt="0"/>
      <dgm:spPr/>
    </dgm:pt>
    <dgm:pt modelId="{EBEA1F06-725B-4F07-B986-91778B3A8D59}" type="pres">
      <dgm:prSet presAssocID="{3BD93DC5-F3ED-498E-89D5-30C576DD2928}" presName="parentText" presStyleLbl="node1" presStyleIdx="1" presStyleCnt="2">
        <dgm:presLayoutVars>
          <dgm:chMax val="0"/>
          <dgm:bulletEnabled val="1"/>
        </dgm:presLayoutVars>
      </dgm:prSet>
      <dgm:spPr/>
      <dgm:t>
        <a:bodyPr/>
        <a:lstStyle/>
        <a:p>
          <a:endParaRPr lang="en-US"/>
        </a:p>
      </dgm:t>
    </dgm:pt>
  </dgm:ptLst>
  <dgm:cxnLst>
    <dgm:cxn modelId="{24C8DB66-E447-4C92-9ABA-9924E3C4832B}" type="presOf" srcId="{3BD93DC5-F3ED-498E-89D5-30C576DD2928}" destId="{EBEA1F06-725B-4F07-B986-91778B3A8D59}" srcOrd="0" destOrd="0" presId="urn:microsoft.com/office/officeart/2005/8/layout/vList2"/>
    <dgm:cxn modelId="{E1EC538C-6035-4D5B-A57B-F614A42097BC}" type="presOf" srcId="{295F375A-73C8-44B3-9F58-21D10A7C7D54}" destId="{F1C9A692-E63D-4FD0-9244-85F4067DAF0E}" srcOrd="0" destOrd="0" presId="urn:microsoft.com/office/officeart/2005/8/layout/vList2"/>
    <dgm:cxn modelId="{47387C09-7BD7-4221-9ABF-E3FBAF85C9E7}" srcId="{295F375A-73C8-44B3-9F58-21D10A7C7D54}" destId="{DC7AD4BA-4858-4B60-AE38-5E5697A1AD60}" srcOrd="0" destOrd="0" parTransId="{5B49188B-C6AB-4053-AC81-1F152C58241F}" sibTransId="{7F7F350B-ACC6-4E8A-9404-73D9E32E0109}"/>
    <dgm:cxn modelId="{13306A34-EA12-4529-8A34-96357AEFB550}" srcId="{295F375A-73C8-44B3-9F58-21D10A7C7D54}" destId="{3BD93DC5-F3ED-498E-89D5-30C576DD2928}" srcOrd="1" destOrd="0" parTransId="{8509C4F3-A373-44F4-AF69-A22EE6E57FD1}" sibTransId="{AE117845-BD01-4319-A232-D187C95900E1}"/>
    <dgm:cxn modelId="{881235C8-4398-4AA7-8B2E-3B01A03C0D44}" type="presOf" srcId="{DC7AD4BA-4858-4B60-AE38-5E5697A1AD60}" destId="{0E24BB90-E867-4813-8480-18EBEBA44589}" srcOrd="0" destOrd="0" presId="urn:microsoft.com/office/officeart/2005/8/layout/vList2"/>
    <dgm:cxn modelId="{E96F8008-47D3-4B70-833E-EA87884C2411}" type="presParOf" srcId="{F1C9A692-E63D-4FD0-9244-85F4067DAF0E}" destId="{0E24BB90-E867-4813-8480-18EBEBA44589}" srcOrd="0" destOrd="0" presId="urn:microsoft.com/office/officeart/2005/8/layout/vList2"/>
    <dgm:cxn modelId="{A749E765-0346-4C2E-80F9-216C253AA068}" type="presParOf" srcId="{F1C9A692-E63D-4FD0-9244-85F4067DAF0E}" destId="{F886E990-663E-4ED6-82B1-C20DAC13E072}" srcOrd="1" destOrd="0" presId="urn:microsoft.com/office/officeart/2005/8/layout/vList2"/>
    <dgm:cxn modelId="{315E6665-D9C7-49BB-A49B-0C298E341DE0}" type="presParOf" srcId="{F1C9A692-E63D-4FD0-9244-85F4067DAF0E}" destId="{EBEA1F06-725B-4F07-B986-91778B3A8D59}"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4BB90-E867-4813-8480-18EBEBA44589}">
      <dsp:nvSpPr>
        <dsp:cNvPr id="0" name=""/>
        <dsp:cNvSpPr/>
      </dsp:nvSpPr>
      <dsp:spPr>
        <a:xfrm>
          <a:off x="0" y="234524"/>
          <a:ext cx="5295778" cy="25903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vi-VN" sz="2700" kern="1200"/>
            <a:t>Tính kinh niên là dấu hiệu nhận biết của HS.  Diễn biến của bệnh được đặc trưng bởi các đợt bùng phát tái phát, cũng như đau gây suy giảm chất lượng cuộc sống đáng kể.</a:t>
          </a:r>
          <a:endParaRPr lang="en-US" sz="2700" kern="1200"/>
        </a:p>
      </dsp:txBody>
      <dsp:txXfrm>
        <a:off x="126452" y="360976"/>
        <a:ext cx="5042874" cy="2337476"/>
      </dsp:txXfrm>
    </dsp:sp>
    <dsp:sp modelId="{EBEA1F06-725B-4F07-B986-91778B3A8D59}">
      <dsp:nvSpPr>
        <dsp:cNvPr id="0" name=""/>
        <dsp:cNvSpPr/>
      </dsp:nvSpPr>
      <dsp:spPr>
        <a:xfrm>
          <a:off x="0" y="2902664"/>
          <a:ext cx="5295778" cy="2590380"/>
        </a:xfrm>
        <a:prstGeom prst="roundRect">
          <a:avLst/>
        </a:prstGeom>
        <a:solidFill>
          <a:schemeClr val="accent2">
            <a:hueOff val="2655785"/>
            <a:satOff val="9135"/>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vi-VN" sz="2700" kern="1200"/>
            <a:t>Bệnh nhân được báo cáo có những thay đổi về nhận thức bản thân, hoạt động sống hàng ngày, trạng thái tâm trạng, hoạt động xã hội và khó chịu về thể chất. </a:t>
          </a:r>
          <a:endParaRPr lang="en-US" sz="2700" kern="1200"/>
        </a:p>
      </dsp:txBody>
      <dsp:txXfrm>
        <a:off x="126452" y="3029116"/>
        <a:ext cx="5042874" cy="23374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FF447D-1B57-D644-8BBF-9405435DB0DB}" type="datetimeFigureOut">
              <a:rPr lang="vi-VN" smtClean="0"/>
              <a:t>07/06/2021</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CC433-8708-F446-98A4-1CF81A8125D5}" type="slidenum">
              <a:rPr lang="vi-VN" smtClean="0"/>
              <a:t>‹#›</a:t>
            </a:fld>
            <a:endParaRPr lang="vi-VN"/>
          </a:p>
        </p:txBody>
      </p:sp>
    </p:spTree>
    <p:extLst>
      <p:ext uri="{BB962C8B-B14F-4D97-AF65-F5344CB8AC3E}">
        <p14:creationId xmlns:p14="http://schemas.microsoft.com/office/powerpoint/2010/main" val="1032758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Chú</a:t>
            </a:r>
            <a:r>
              <a:rPr lang="en-US">
                <a:cs typeface="Calibri"/>
              </a:rPr>
              <a:t> ý: </a:t>
            </a:r>
            <a:r>
              <a:rPr lang="en-US" err="1">
                <a:cs typeface="Calibri"/>
              </a:rPr>
              <a:t>đơn</a:t>
            </a:r>
            <a:r>
              <a:rPr lang="en-US">
                <a:cs typeface="Calibri"/>
              </a:rPr>
              <a:t> </a:t>
            </a:r>
            <a:r>
              <a:rPr lang="en-US" err="1">
                <a:cs typeface="Calibri"/>
              </a:rPr>
              <a:t>vị</a:t>
            </a:r>
            <a:r>
              <a:rPr lang="en-US">
                <a:cs typeface="Calibri"/>
              </a:rPr>
              <a:t> </a:t>
            </a:r>
            <a:r>
              <a:rPr lang="en-US" err="1">
                <a:cs typeface="Calibri"/>
              </a:rPr>
              <a:t>nang</a:t>
            </a:r>
            <a:r>
              <a:rPr lang="en-US">
                <a:cs typeface="Calibri"/>
              </a:rPr>
              <a:t> </a:t>
            </a:r>
            <a:r>
              <a:rPr lang="en-US" err="1">
                <a:cs typeface="Calibri"/>
              </a:rPr>
              <a:t>lông</a:t>
            </a:r>
            <a:r>
              <a:rPr lang="en-US">
                <a:cs typeface="Calibri"/>
              </a:rPr>
              <a:t> </a:t>
            </a:r>
            <a:r>
              <a:rPr lang="en-US" err="1">
                <a:cs typeface="Calibri"/>
              </a:rPr>
              <a:t>tuyến</a:t>
            </a:r>
            <a:r>
              <a:rPr lang="en-US">
                <a:cs typeface="Calibri"/>
              </a:rPr>
              <a:t> </a:t>
            </a:r>
            <a:r>
              <a:rPr lang="en-US" err="1">
                <a:cs typeface="Calibri"/>
              </a:rPr>
              <a:t>bã</a:t>
            </a:r>
            <a:r>
              <a:rPr lang="en-US">
                <a:cs typeface="Calibri"/>
              </a:rPr>
              <a:t> </a:t>
            </a:r>
            <a:r>
              <a:rPr lang="en-US" err="1">
                <a:cs typeface="Calibri"/>
              </a:rPr>
              <a:t>và</a:t>
            </a:r>
            <a:r>
              <a:rPr lang="en-US">
                <a:cs typeface="Calibri"/>
              </a:rPr>
              <a:t> </a:t>
            </a:r>
            <a:r>
              <a:rPr lang="en-US" err="1">
                <a:cs typeface="Calibri"/>
              </a:rPr>
              <a:t>tuyến</a:t>
            </a:r>
            <a:r>
              <a:rPr lang="en-US">
                <a:cs typeface="Calibri"/>
              </a:rPr>
              <a:t> </a:t>
            </a:r>
            <a:r>
              <a:rPr lang="en-US" err="1">
                <a:cs typeface="Calibri"/>
              </a:rPr>
              <a:t>mồ</a:t>
            </a:r>
            <a:r>
              <a:rPr lang="en-US">
                <a:cs typeface="Calibri"/>
              </a:rPr>
              <a:t> </a:t>
            </a:r>
            <a:r>
              <a:rPr lang="en-US" err="1">
                <a:cs typeface="Calibri"/>
              </a:rPr>
              <a:t>hôi</a:t>
            </a:r>
          </a:p>
        </p:txBody>
      </p:sp>
      <p:sp>
        <p:nvSpPr>
          <p:cNvPr id="4" name="Slide Number Placeholder 3"/>
          <p:cNvSpPr>
            <a:spLocks noGrp="1"/>
          </p:cNvSpPr>
          <p:nvPr>
            <p:ph type="sldNum" sz="quarter" idx="5"/>
          </p:nvPr>
        </p:nvSpPr>
        <p:spPr/>
        <p:txBody>
          <a:bodyPr/>
          <a:lstStyle/>
          <a:p>
            <a:fld id="{9CCCC433-8708-F446-98A4-1CF81A8125D5}" type="slidenum">
              <a:rPr lang="vi-VN" smtClean="0"/>
              <a:t>3</a:t>
            </a:fld>
            <a:endParaRPr lang="vi-VN"/>
          </a:p>
        </p:txBody>
      </p:sp>
    </p:spTree>
    <p:extLst>
      <p:ext uri="{BB962C8B-B14F-4D97-AF65-F5344CB8AC3E}">
        <p14:creationId xmlns:p14="http://schemas.microsoft.com/office/powerpoint/2010/main" val="3142088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err="1"/>
              <a:t>Kurzen</a:t>
            </a:r>
            <a:r>
              <a:rPr lang="vi-VN"/>
              <a:t> H, </a:t>
            </a:r>
            <a:r>
              <a:rPr lang="vi-VN" err="1"/>
              <a:t>Kurokawa</a:t>
            </a:r>
            <a:r>
              <a:rPr lang="vi-VN"/>
              <a:t> I, </a:t>
            </a:r>
            <a:r>
              <a:rPr lang="vi-VN" err="1"/>
              <a:t>Jemec</a:t>
            </a:r>
            <a:r>
              <a:rPr lang="vi-VN"/>
              <a:t> GB, et </a:t>
            </a:r>
            <a:r>
              <a:rPr lang="vi-VN" err="1"/>
              <a:t>al</a:t>
            </a:r>
            <a:r>
              <a:rPr lang="vi-VN"/>
              <a:t>. </a:t>
            </a:r>
            <a:r>
              <a:rPr lang="vi-VN" err="1"/>
              <a:t>What</a:t>
            </a:r>
            <a:r>
              <a:rPr lang="vi-VN"/>
              <a:t> </a:t>
            </a:r>
            <a:r>
              <a:rPr lang="vi-VN" err="1"/>
              <a:t>causes</a:t>
            </a:r>
            <a:r>
              <a:rPr lang="vi-VN"/>
              <a:t> </a:t>
            </a:r>
            <a:r>
              <a:rPr lang="vi-VN" err="1"/>
              <a:t>hidradenitis</a:t>
            </a:r>
            <a:r>
              <a:rPr lang="vi-VN"/>
              <a:t> </a:t>
            </a:r>
            <a:r>
              <a:rPr lang="vi-VN" err="1"/>
              <a:t>sup</a:t>
            </a:r>
            <a:r>
              <a:rPr lang="vi-VN"/>
              <a:t>- </a:t>
            </a:r>
            <a:r>
              <a:rPr lang="vi-VN" err="1"/>
              <a:t>purativa</a:t>
            </a:r>
            <a:r>
              <a:rPr lang="vi-VN"/>
              <a:t>? </a:t>
            </a:r>
            <a:r>
              <a:rPr lang="vi-VN" err="1"/>
              <a:t>Exp</a:t>
            </a:r>
            <a:r>
              <a:rPr lang="vi-VN"/>
              <a:t> </a:t>
            </a:r>
            <a:r>
              <a:rPr lang="vi-VN" err="1"/>
              <a:t>Dermatol</a:t>
            </a:r>
            <a:r>
              <a:rPr lang="vi-VN"/>
              <a:t>. 2008;17:455–472.</a:t>
            </a:r>
          </a:p>
          <a:p>
            <a:endParaRPr lang="vi-VN"/>
          </a:p>
        </p:txBody>
      </p:sp>
      <p:sp>
        <p:nvSpPr>
          <p:cNvPr id="4" name="Chỗ dành sẵn cho Số hiệu Bản chiếu 3"/>
          <p:cNvSpPr>
            <a:spLocks noGrp="1"/>
          </p:cNvSpPr>
          <p:nvPr>
            <p:ph type="sldNum" sz="quarter" idx="5"/>
          </p:nvPr>
        </p:nvSpPr>
        <p:spPr/>
        <p:txBody>
          <a:bodyPr/>
          <a:lstStyle/>
          <a:p>
            <a:fld id="{9CCCC433-8708-F446-98A4-1CF81A8125D5}" type="slidenum">
              <a:rPr lang="vi-VN" smtClean="0"/>
              <a:t>7</a:t>
            </a:fld>
            <a:endParaRPr lang="vi-VN"/>
          </a:p>
        </p:txBody>
      </p:sp>
    </p:spTree>
    <p:extLst>
      <p:ext uri="{BB962C8B-B14F-4D97-AF65-F5344CB8AC3E}">
        <p14:creationId xmlns:p14="http://schemas.microsoft.com/office/powerpoint/2010/main" val="425091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9CCCC433-8708-F446-98A4-1CF81A8125D5}" type="slidenum">
              <a:rPr lang="vi-VN" smtClean="0"/>
              <a:t>13</a:t>
            </a:fld>
            <a:endParaRPr lang="vi-VN"/>
          </a:p>
        </p:txBody>
      </p:sp>
    </p:spTree>
    <p:extLst>
      <p:ext uri="{BB962C8B-B14F-4D97-AF65-F5344CB8AC3E}">
        <p14:creationId xmlns:p14="http://schemas.microsoft.com/office/powerpoint/2010/main" val="46514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Căn nguyên chính xác của HS vẫn chưa được chứng minh. </a:t>
            </a:r>
          </a:p>
          <a:p>
            <a:r>
              <a:rPr lang="vi-VN"/>
              <a:t>Trong vài năm gần đây, nhiều nghiên cứu đã đưa ra giả thuyết rằng căn bệnh này được hình thành bởi các yếu tố di truyền và môi trường (Hình 1)</a:t>
            </a:r>
          </a:p>
          <a:p>
            <a:r>
              <a:rPr lang="vi-VN"/>
              <a:t> Hút thuốc lá, béo phì và thừa cân là những yếu tố nguy cơ / kích hoạt môi trường nổi bật trong sự phát triển của HS.</a:t>
            </a:r>
          </a:p>
          <a:p>
            <a:r>
              <a:rPr lang="vi-VN"/>
              <a:t>Đồng thời, tầm quan trọng của các yếu tố di truyền được nhấn mạnh bởi các nghiên cứu cho thấy rằng 30% –40% bệnh nhân HS cho biết tiền sử gia đình có HS.  </a:t>
            </a:r>
          </a:p>
          <a:p>
            <a:r>
              <a:rPr lang="vi-VN"/>
              <a:t>Ngoài ra, các dạng gia đình của HS tuân theo kiểu di truyền trội trên NST thường với 100% thâm nhập đã được mô tả trong các quần thể khác nhau, có liên quan đến đột biến trong các tiểu đơn vị của protein gamma-tiết (lên đến 5% HS  trường hợp) .16–18 Khiếm khuyết cơ bản trong sinh lý bệnh HS liên quan đến tắc và sau đó là viêm chân tóc;  những tình trạng này, cùng với sự rối loạn điều hòa miễn dịch bẩm sinh và thích ứng, là cần thiết để bắt đầu</a:t>
            </a:r>
          </a:p>
          <a:p>
            <a:endParaRPr lang="vi-VN"/>
          </a:p>
        </p:txBody>
      </p:sp>
      <p:sp>
        <p:nvSpPr>
          <p:cNvPr id="4" name="Chỗ dành sẵn cho Số hiệu Bản chiếu 3"/>
          <p:cNvSpPr>
            <a:spLocks noGrp="1"/>
          </p:cNvSpPr>
          <p:nvPr>
            <p:ph type="sldNum" sz="quarter" idx="5"/>
          </p:nvPr>
        </p:nvSpPr>
        <p:spPr/>
        <p:txBody>
          <a:bodyPr/>
          <a:lstStyle/>
          <a:p>
            <a:fld id="{9CCCC433-8708-F446-98A4-1CF81A8125D5}" type="slidenum">
              <a:rPr lang="vi-VN" smtClean="0"/>
              <a:t>18</a:t>
            </a:fld>
            <a:endParaRPr lang="vi-VN"/>
          </a:p>
        </p:txBody>
      </p:sp>
    </p:spTree>
    <p:extLst>
      <p:ext uri="{BB962C8B-B14F-4D97-AF65-F5344CB8AC3E}">
        <p14:creationId xmlns:p14="http://schemas.microsoft.com/office/powerpoint/2010/main" val="2223552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err="1"/>
              <a:t>Melnik</a:t>
            </a:r>
            <a:r>
              <a:rPr lang="vi-VN"/>
              <a:t> và </a:t>
            </a:r>
            <a:r>
              <a:rPr lang="vi-VN" err="1"/>
              <a:t>Plewig</a:t>
            </a:r>
            <a:r>
              <a:rPr lang="vi-VN"/>
              <a:t> gần đây đã đề xuất khái niệm HS như một bệnh tự viêm đặc trưng bởi sự rối loạn điều hòa con đường </a:t>
            </a:r>
            <a:r>
              <a:rPr lang="vi-VN" err="1"/>
              <a:t>gamma-secretase</a:t>
            </a:r>
            <a:r>
              <a:rPr lang="vi-VN"/>
              <a:t>/ </a:t>
            </a:r>
            <a:r>
              <a:rPr lang="vi-VN" err="1"/>
              <a:t>Notch</a:t>
            </a:r>
            <a:r>
              <a:rPr lang="vi-VN"/>
              <a:t>.</a:t>
            </a:r>
          </a:p>
          <a:p>
            <a:r>
              <a:rPr lang="vi-VN"/>
              <a:t>Tín hiệu </a:t>
            </a:r>
            <a:r>
              <a:rPr lang="vi-VN" err="1"/>
              <a:t>Notch</a:t>
            </a:r>
            <a:r>
              <a:rPr lang="vi-VN"/>
              <a:t> thích hợp có tầm quan trọng then chốt đối với việc duy trì vỏ trong và ngoài của nang lông và  phần phụ da.  </a:t>
            </a:r>
          </a:p>
          <a:p>
            <a:r>
              <a:rPr lang="vi-VN"/>
              <a:t>Sự thiếu hụt trong con đường tín hiệu </a:t>
            </a:r>
            <a:r>
              <a:rPr lang="vi-VN" err="1"/>
              <a:t>Notch</a:t>
            </a:r>
            <a:r>
              <a:rPr lang="vi-VN"/>
              <a:t> dẫn đến việc chuyển đổi các nang lông thành các nang biểu bì giàu chất sừng, làm tổn hại đến sự cân bằng nội môi của tuyến </a:t>
            </a:r>
            <a:r>
              <a:rPr lang="vi-VN" err="1"/>
              <a:t>apocrine</a:t>
            </a:r>
            <a:r>
              <a:rPr lang="vi-VN"/>
              <a:t> và dẫn đến sự kích thích miễn dịch qua trung gian của thụ thể giống như </a:t>
            </a:r>
            <a:r>
              <a:rPr lang="vi-VN" err="1"/>
              <a:t>Tolll</a:t>
            </a:r>
            <a:r>
              <a:rPr lang="vi-VN"/>
              <a:t> (TLR) - miễn dịch bẩm sinh qua trung gian, hỗ trợ và duy trị viêm mạn tính.</a:t>
            </a:r>
          </a:p>
          <a:p>
            <a:r>
              <a:rPr lang="vi-VN"/>
              <a:t> Để ủng hộ giả thuyết này, mức độ tăng cao của một số </a:t>
            </a:r>
            <a:r>
              <a:rPr lang="vi-VN" err="1"/>
              <a:t>cytokine</a:t>
            </a:r>
            <a:r>
              <a:rPr lang="vi-VN"/>
              <a:t> tiền viêm, đáng chú ý nhất là yếu tố hoại tử khối u (TNF) -</a:t>
            </a:r>
            <a:r>
              <a:rPr lang="el-GR"/>
              <a:t>α, </a:t>
            </a:r>
            <a:r>
              <a:rPr lang="vi-VN" err="1"/>
              <a:t>interleukin</a:t>
            </a:r>
            <a:r>
              <a:rPr lang="vi-VN"/>
              <a:t> (IL) -1</a:t>
            </a:r>
            <a:r>
              <a:rPr lang="el-GR"/>
              <a:t>β, </a:t>
            </a:r>
            <a:r>
              <a:rPr lang="vi-VN"/>
              <a:t>và IL-17, đã được quan sát thấy ở các tổn thương HS.  </a:t>
            </a:r>
          </a:p>
          <a:p>
            <a:r>
              <a:rPr lang="vi-VN"/>
              <a:t>Tín hiệu TLR bị thay đổi trên đại thực bào và tế bào đuôi gai (DC), những tế bào phong phú nhất trong các tổn thương HS, tạo ra số lượng lớn các </a:t>
            </a:r>
            <a:r>
              <a:rPr lang="vi-VN" err="1"/>
              <a:t>cytokine</a:t>
            </a:r>
            <a:r>
              <a:rPr lang="vi-VN"/>
              <a:t> này, dẫn đến kích hoạt các DC, tiết ra IL-23 thúc đẩy phân cực tế bào Th17 (sản xuất IL-17  Tế bào trợ giúp T được tìm thấy thâm nhập vào lớp hạ bì trong các tổn thương HS mãn tính) .</a:t>
            </a:r>
          </a:p>
          <a:p>
            <a:r>
              <a:rPr lang="vi-VN"/>
              <a:t>Đặc biệt, một trong những tác nhân chính gây bệnh sinh HS là TNF-</a:t>
            </a:r>
            <a:r>
              <a:rPr lang="el-GR"/>
              <a:t>α, </a:t>
            </a:r>
            <a:r>
              <a:rPr lang="vi-VN"/>
              <a:t>chúng biểu hiện quá mức đã được quan sát thấy ở vùng da tổn thương và quanh da của HS, cùng với  tương quan thuận với mức độ nghiêm trọng của bệnh.Do đó, rõ ràng HS là một bệnh nang lông cho thấy một số khiếm khuyết trong quá trình thanh thải </a:t>
            </a:r>
            <a:r>
              <a:rPr lang="vi-VN" err="1"/>
              <a:t>keratin</a:t>
            </a:r>
            <a:r>
              <a:rPr lang="vi-VN"/>
              <a:t>, với kết quả là tắc nang, trong đó miễn dịch tế bào bẩm sinh bị khiếm khuyết đóng một vai trò quan trọng.42</a:t>
            </a:r>
          </a:p>
          <a:p>
            <a:endParaRPr lang="vi-VN"/>
          </a:p>
        </p:txBody>
      </p:sp>
      <p:sp>
        <p:nvSpPr>
          <p:cNvPr id="4" name="Chỗ dành sẵn cho Số hiệu Bản chiếu 3"/>
          <p:cNvSpPr>
            <a:spLocks noGrp="1"/>
          </p:cNvSpPr>
          <p:nvPr>
            <p:ph type="sldNum" sz="quarter" idx="5"/>
          </p:nvPr>
        </p:nvSpPr>
        <p:spPr/>
        <p:txBody>
          <a:bodyPr/>
          <a:lstStyle/>
          <a:p>
            <a:fld id="{9CCCC433-8708-F446-98A4-1CF81A8125D5}" type="slidenum">
              <a:rPr lang="vi-VN" smtClean="0"/>
              <a:t>21</a:t>
            </a:fld>
            <a:endParaRPr lang="vi-VN"/>
          </a:p>
        </p:txBody>
      </p:sp>
    </p:spTree>
    <p:extLst>
      <p:ext uri="{BB962C8B-B14F-4D97-AF65-F5344CB8AC3E}">
        <p14:creationId xmlns:p14="http://schemas.microsoft.com/office/powerpoint/2010/main" val="17703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Nói chung, HS khu trú ở các vùng chứa tuyến </a:t>
            </a:r>
            <a:r>
              <a:rPr lang="vi-VN" err="1"/>
              <a:t>apocrine</a:t>
            </a:r>
            <a:r>
              <a:rPr lang="vi-VN"/>
              <a:t> của cơ thể như nách, vùng bẹn và vùng hậu môn sinh dục, đáy chậu và vùng bệnh xá của bệnh nhân nữ (mặc dù các tổn thương bất thường có thể xảy ra ở thắt lưng, bụng, vùng hậu môn đặc biệt, và  ngực) .1 Các vị trí bị ảnh hưởng bởi HS không chỉ tương ứng với vị trí của các tuyến </a:t>
            </a:r>
            <a:r>
              <a:rPr lang="vi-VN" err="1"/>
              <a:t>apocrine</a:t>
            </a:r>
            <a:r>
              <a:rPr lang="vi-VN"/>
              <a:t> mà còn với vị trí của các nang lông cuối phụ thuộc vào nồng độ </a:t>
            </a:r>
            <a:r>
              <a:rPr lang="vi-VN" err="1"/>
              <a:t>androgen</a:t>
            </a:r>
            <a:r>
              <a:rPr lang="vi-VN"/>
              <a:t> thấp.45 HS ban đầu được đặc trưng bởi sự hiện diện của các nốt mềm dưới da (thường được chỉ định là “  nhọt ”hoặc“ mụn nhọt ”) (Hình 2 và 3).  Lên đến 50% bệnh nhân cho biết họ có cảm giác nóng rát hoặc châm chích, đau, ngứa, nóng và / hoặc tăng huyết áp, 12–48 giờ trước đó</a:t>
            </a:r>
          </a:p>
        </p:txBody>
      </p:sp>
      <p:sp>
        <p:nvSpPr>
          <p:cNvPr id="4" name="Chỗ dành sẵn cho Số hiệu Bản chiếu 3"/>
          <p:cNvSpPr>
            <a:spLocks noGrp="1"/>
          </p:cNvSpPr>
          <p:nvPr>
            <p:ph type="sldNum" sz="quarter" idx="5"/>
          </p:nvPr>
        </p:nvSpPr>
        <p:spPr/>
        <p:txBody>
          <a:bodyPr/>
          <a:lstStyle/>
          <a:p>
            <a:fld id="{9CCCC433-8708-F446-98A4-1CF81A8125D5}" type="slidenum">
              <a:rPr lang="vi-VN" smtClean="0"/>
              <a:t>38</a:t>
            </a:fld>
            <a:endParaRPr lang="vi-VN"/>
          </a:p>
        </p:txBody>
      </p:sp>
    </p:spTree>
    <p:extLst>
      <p:ext uri="{BB962C8B-B14F-4D97-AF65-F5344CB8AC3E}">
        <p14:creationId xmlns:p14="http://schemas.microsoft.com/office/powerpoint/2010/main" val="2687973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vi-VN"/>
              <a:t>Bấm để sửa kiểu tiêu đề Bản cái</a:t>
            </a:r>
            <a:endParaRPr lang="en-US"/>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Date Placeholder 3"/>
          <p:cNvSpPr>
            <a:spLocks noGrp="1"/>
          </p:cNvSpPr>
          <p:nvPr>
            <p:ph type="dt" sz="half" idx="10"/>
          </p:nvPr>
        </p:nvSpPr>
        <p:spPr/>
        <p:txBody>
          <a:bodyPr/>
          <a:lstStyle/>
          <a:p>
            <a:fld id="{9AB3A824-1A51-4B26-AD58-A6D8E14F6C04}" type="datetimeFigureOut">
              <a:rPr lang="en-US" dirty="0"/>
              <a:t>07/06/2021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30497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vi-VN"/>
              <a:t>Bấm để sửa kiểu tiêu đề Bản cái</a:t>
            </a:r>
            <a:endParaRPr lang="en-US"/>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D857E33E-8B18-4087-B112-809917729534}" type="datetimeFigureOut">
              <a:rPr lang="en-US" dirty="0"/>
              <a:t>07/06/2021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642438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vi-VN"/>
              <a:t>Bấm để sửa kiểu tiêu đề Bản cái</a:t>
            </a:r>
            <a:endParaRPr lang="en-US"/>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D3FFE419-2371-464F-8239-3959401C3561}" type="datetimeFigureOut">
              <a:rPr lang="en-US" dirty="0"/>
              <a:t>07/06/2021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4732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idx="1"/>
          </p:nvPr>
        </p:nvSpPr>
        <p:spPr/>
        <p:txBody>
          <a:bodyPr anchor="ct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97D162C4-EDD9-4389-A98B-B87ECEA2A816}" type="datetimeFigureOut">
              <a:rPr lang="en-US" dirty="0"/>
              <a:t>07/06/2021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5534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vi-VN"/>
              <a:t>Bấm để sửa kiểu tiêu đề Bản cái</a:t>
            </a:r>
            <a:endParaRPr lang="en-US"/>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3E5059C3-6A89-4494-99FF-5A4D6FFD50EB}" type="datetimeFigureOut">
              <a:rPr lang="en-US" dirty="0"/>
              <a:t>07/06/2021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877791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vi-VN"/>
              <a:t>Bấm để sửa kiểu tiêu đề Bản cái</a:t>
            </a:r>
            <a:endParaRPr lang="en-US"/>
          </a:p>
        </p:txBody>
      </p:sp>
      <p:sp>
        <p:nvSpPr>
          <p:cNvPr id="3" name="Content Placeholder 2"/>
          <p:cNvSpPr>
            <a:spLocks noGrp="1"/>
          </p:cNvSpPr>
          <p:nvPr>
            <p:ph sz="half" idx="1"/>
          </p:nvPr>
        </p:nvSpPr>
        <p:spPr>
          <a:xfrm>
            <a:off x="2605374" y="2052116"/>
            <a:ext cx="3891960" cy="399782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ontent Placeholder 3"/>
          <p:cNvSpPr>
            <a:spLocks noGrp="1"/>
          </p:cNvSpPr>
          <p:nvPr>
            <p:ph sz="half" idx="2"/>
          </p:nvPr>
        </p:nvSpPr>
        <p:spPr>
          <a:xfrm>
            <a:off x="6666636" y="2052114"/>
            <a:ext cx="3894222" cy="3997829"/>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Date Placeholder 4"/>
          <p:cNvSpPr>
            <a:spLocks noGrp="1"/>
          </p:cNvSpPr>
          <p:nvPr>
            <p:ph type="dt" sz="half" idx="10"/>
          </p:nvPr>
        </p:nvSpPr>
        <p:spPr/>
        <p:txBody>
          <a:bodyPr/>
          <a:lstStyle/>
          <a:p>
            <a:fld id="{CA954B2F-12DE-47F5-8894-472B206D2E1E}" type="datetimeFigureOut">
              <a:rPr lang="en-US" dirty="0"/>
              <a:t>07/06/2021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17665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vi-VN"/>
              <a:t>Bấm để sửa kiểu tiêu đề Bản cái</a:t>
            </a:r>
            <a:endParaRPr lang="en-US"/>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2609285" y="2851331"/>
            <a:ext cx="3893623" cy="307143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666635" y="2851331"/>
            <a:ext cx="3899798" cy="307143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Date Placeholder 6"/>
          <p:cNvSpPr>
            <a:spLocks noGrp="1"/>
          </p:cNvSpPr>
          <p:nvPr>
            <p:ph type="dt" sz="half" idx="10"/>
          </p:nvPr>
        </p:nvSpPr>
        <p:spPr/>
        <p:txBody>
          <a:bodyPr/>
          <a:lstStyle/>
          <a:p>
            <a:fld id="{3F30E46F-7819-4ACF-B48B-48222C2ACC88}" type="datetimeFigureOut">
              <a:rPr lang="en-US" dirty="0"/>
              <a:t>07/06/2021</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613123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vi-VN"/>
              <a:t>Bấm để sửa kiểu tiêu đề Bản cái</a:t>
            </a:r>
            <a:endParaRPr lang="en-US"/>
          </a:p>
        </p:txBody>
      </p:sp>
      <p:sp>
        <p:nvSpPr>
          <p:cNvPr id="3" name="Date Placeholder 2"/>
          <p:cNvSpPr>
            <a:spLocks noGrp="1"/>
          </p:cNvSpPr>
          <p:nvPr>
            <p:ph type="dt" sz="half" idx="10"/>
          </p:nvPr>
        </p:nvSpPr>
        <p:spPr/>
        <p:txBody>
          <a:bodyPr/>
          <a:lstStyle/>
          <a:p>
            <a:fld id="{1FAF3416-4057-4DAA-829D-4CA07428D088}" type="datetimeFigureOut">
              <a:rPr lang="en-US" dirty="0"/>
              <a:t>07/06/2021</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66071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07/06/2021</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54391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vi-VN"/>
              <a:t>Bấm để sửa kiểu tiêu đề Bản cái</a:t>
            </a:r>
            <a:endParaRPr lang="en-US"/>
          </a:p>
        </p:txBody>
      </p:sp>
      <p:sp>
        <p:nvSpPr>
          <p:cNvPr id="3" name="Content Placeholder 2"/>
          <p:cNvSpPr>
            <a:spLocks noGrp="1"/>
          </p:cNvSpPr>
          <p:nvPr>
            <p:ph idx="1"/>
          </p:nvPr>
        </p:nvSpPr>
        <p:spPr>
          <a:xfrm>
            <a:off x="5120154" y="805818"/>
            <a:ext cx="5446278" cy="5244126"/>
          </a:xfrm>
        </p:spPr>
        <p:txBody>
          <a:bodyPr anchor="ct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37D525BB-DA17-4BA0-B3C8-3AC3ABC827E6}" type="datetimeFigureOut">
              <a:rPr lang="en-US" dirty="0"/>
              <a:t>07/06/2021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66489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vi-VN"/>
              <a:t>Bấm để sửa kiểu tiêu đề Bản cái</a:t>
            </a:r>
            <a:endParaRPr lang="en-US"/>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B16C4C9A-3960-41CF-A4E9-2A8FB932454B}" type="datetimeFigureOut">
              <a:rPr lang="en-US" dirty="0"/>
              <a:t>07/06/2021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597437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vi-VN"/>
              <a:t>Bấm để sửa kiểu tiêu đề Bản cái</a:t>
            </a:r>
            <a:endParaRPr lang="en-US"/>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07/06/2021</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9558532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19711D-77F9-8C40-8459-AB32359E08FF}"/>
              </a:ext>
            </a:extLst>
          </p:cNvPr>
          <p:cNvSpPr>
            <a:spLocks noGrp="1"/>
          </p:cNvSpPr>
          <p:nvPr>
            <p:ph type="ctrTitle"/>
          </p:nvPr>
        </p:nvSpPr>
        <p:spPr/>
        <p:txBody>
          <a:bodyPr>
            <a:normAutofit fontScale="90000"/>
          </a:bodyPr>
          <a:lstStyle/>
          <a:p>
            <a:r>
              <a:rPr lang="vi-VN">
                <a:latin typeface="+mn-lt"/>
              </a:rPr>
              <a:t>BỆNH VIÊM MỦ TUYẾN MỒ HÔI</a:t>
            </a:r>
          </a:p>
        </p:txBody>
      </p:sp>
      <p:sp>
        <p:nvSpPr>
          <p:cNvPr id="3" name="Tiêu đề phụ 2">
            <a:extLst>
              <a:ext uri="{FF2B5EF4-FFF2-40B4-BE49-F238E27FC236}">
                <a16:creationId xmlns:a16="http://schemas.microsoft.com/office/drawing/2014/main" id="{BD2A6CEC-93A4-834B-8AD7-662CE6A8067E}"/>
              </a:ext>
            </a:extLst>
          </p:cNvPr>
          <p:cNvSpPr>
            <a:spLocks noGrp="1"/>
          </p:cNvSpPr>
          <p:nvPr>
            <p:ph type="subTitle" idx="1"/>
          </p:nvPr>
        </p:nvSpPr>
        <p:spPr/>
        <p:txBody>
          <a:bodyPr/>
          <a:lstStyle/>
          <a:p>
            <a:r>
              <a:rPr lang="vi-VN"/>
              <a:t>Pgs. Ts. Bs NGUYỄN TRUNG TÍN </a:t>
            </a:r>
          </a:p>
        </p:txBody>
      </p:sp>
    </p:spTree>
    <p:extLst>
      <p:ext uri="{BB962C8B-B14F-4D97-AF65-F5344CB8AC3E}">
        <p14:creationId xmlns:p14="http://schemas.microsoft.com/office/powerpoint/2010/main" val="409415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4B94BD5-18DB-1449-AA00-361B939E58B9}"/>
              </a:ext>
            </a:extLst>
          </p:cNvPr>
          <p:cNvSpPr>
            <a:spLocks noGrp="1"/>
          </p:cNvSpPr>
          <p:nvPr>
            <p:ph type="title"/>
          </p:nvPr>
        </p:nvSpPr>
        <p:spPr>
          <a:xfrm>
            <a:off x="1849808" y="808056"/>
            <a:ext cx="8720331" cy="1077229"/>
          </a:xfrm>
        </p:spPr>
        <p:txBody>
          <a:bodyPr>
            <a:normAutofit fontScale="90000"/>
          </a:bodyPr>
          <a:lstStyle/>
          <a:p>
            <a:r>
              <a:rPr lang="vi-VN" dirty="0">
                <a:latin typeface="Times New Roman"/>
                <a:cs typeface="Times New Roman"/>
              </a:rPr>
              <a:t>4. Nhận định bệnh viêm </a:t>
            </a:r>
            <a:r>
              <a:rPr lang="vi-VN" dirty="0" smtClean="0">
                <a:latin typeface="Times New Roman"/>
                <a:cs typeface="Times New Roman"/>
              </a:rPr>
              <a:t>mủ </a:t>
            </a:r>
            <a:r>
              <a:rPr lang="vi-VN" dirty="0">
                <a:latin typeface="Times New Roman"/>
                <a:cs typeface="Times New Roman"/>
              </a:rPr>
              <a:t>tuyến mồ hôi thường gặp ở nũ hơn nam, theo anh chị nhận này đúng hay sai?</a:t>
            </a:r>
          </a:p>
        </p:txBody>
      </p:sp>
      <p:sp>
        <p:nvSpPr>
          <p:cNvPr id="3" name="Chỗ dành sẵn cho Nội dung 2">
            <a:extLst>
              <a:ext uri="{FF2B5EF4-FFF2-40B4-BE49-F238E27FC236}">
                <a16:creationId xmlns:a16="http://schemas.microsoft.com/office/drawing/2014/main" id="{215E6BE6-FC14-2045-8101-4F68101FA5EE}"/>
              </a:ext>
            </a:extLst>
          </p:cNvPr>
          <p:cNvSpPr>
            <a:spLocks noGrp="1"/>
          </p:cNvSpPr>
          <p:nvPr>
            <p:ph idx="1"/>
          </p:nvPr>
        </p:nvSpPr>
        <p:spPr/>
        <p:txBody>
          <a:bodyPr/>
          <a:lstStyle/>
          <a:p>
            <a:r>
              <a:rPr lang="vi-VN" dirty="0"/>
              <a:t>A. Đúng </a:t>
            </a:r>
          </a:p>
          <a:p>
            <a:r>
              <a:rPr lang="vi-VN" dirty="0"/>
              <a:t>B. Sai</a:t>
            </a:r>
          </a:p>
        </p:txBody>
      </p:sp>
    </p:spTree>
    <p:extLst>
      <p:ext uri="{BB962C8B-B14F-4D97-AF65-F5344CB8AC3E}">
        <p14:creationId xmlns:p14="http://schemas.microsoft.com/office/powerpoint/2010/main" val="797814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38377-1894-42B6-969C-90BE512A569B}"/>
              </a:ext>
            </a:extLst>
          </p:cNvPr>
          <p:cNvSpPr>
            <a:spLocks noGrp="1"/>
          </p:cNvSpPr>
          <p:nvPr>
            <p:ph type="title"/>
          </p:nvPr>
        </p:nvSpPr>
        <p:spPr>
          <a:xfrm>
            <a:off x="2611808" y="974887"/>
            <a:ext cx="7958331" cy="1077229"/>
          </a:xfrm>
        </p:spPr>
        <p:txBody>
          <a:bodyPr vert="horz" lIns="91440" tIns="45720" rIns="91440" bIns="45720" rtlCol="0" anchor="ctr">
            <a:normAutofit/>
          </a:bodyPr>
          <a:lstStyle/>
          <a:p>
            <a:pPr algn="just" rtl="1"/>
            <a:endParaRPr lang="en-US">
              <a:cs typeface="Arial"/>
            </a:endParaRPr>
          </a:p>
        </p:txBody>
      </p:sp>
      <p:sp>
        <p:nvSpPr>
          <p:cNvPr id="3" name="Content Placeholder 2">
            <a:extLst>
              <a:ext uri="{FF2B5EF4-FFF2-40B4-BE49-F238E27FC236}">
                <a16:creationId xmlns:a16="http://schemas.microsoft.com/office/drawing/2014/main" id="{C63C437B-94A2-48D7-9F78-DDC4D594FE17}"/>
              </a:ext>
            </a:extLst>
          </p:cNvPr>
          <p:cNvSpPr>
            <a:spLocks noGrp="1"/>
          </p:cNvSpPr>
          <p:nvPr>
            <p:ph idx="1"/>
          </p:nvPr>
        </p:nvSpPr>
        <p:spPr/>
        <p:txBody>
          <a:bodyPr/>
          <a:lstStyle/>
          <a:p>
            <a:pPr marL="0" indent="0">
              <a:buNone/>
            </a:pPr>
            <a:r>
              <a:rPr lang="en-US" sz="2400" dirty="0">
                <a:cs typeface="Arial"/>
              </a:rPr>
              <a:t>5. Theo </a:t>
            </a:r>
            <a:r>
              <a:rPr lang="en-US" sz="2400" dirty="0" err="1">
                <a:cs typeface="Arial"/>
              </a:rPr>
              <a:t>anh</a:t>
            </a:r>
            <a:r>
              <a:rPr lang="en-US" sz="2400" dirty="0">
                <a:cs typeface="Arial"/>
              </a:rPr>
              <a:t> </a:t>
            </a:r>
            <a:r>
              <a:rPr lang="en-US" sz="2400" dirty="0" err="1">
                <a:cs typeface="Arial"/>
              </a:rPr>
              <a:t>chị</a:t>
            </a:r>
            <a:r>
              <a:rPr lang="en-US" sz="2400" dirty="0">
                <a:cs typeface="Arial"/>
              </a:rPr>
              <a:t> </a:t>
            </a:r>
            <a:r>
              <a:rPr lang="en-US" sz="2400" dirty="0" err="1">
                <a:cs typeface="Arial"/>
              </a:rPr>
              <a:t>vùng</a:t>
            </a:r>
            <a:r>
              <a:rPr lang="en-US" sz="2400" dirty="0">
                <a:cs typeface="Arial"/>
              </a:rPr>
              <a:t> </a:t>
            </a:r>
            <a:r>
              <a:rPr lang="en-US" sz="2400" dirty="0" err="1">
                <a:cs typeface="Arial"/>
              </a:rPr>
              <a:t>giải</a:t>
            </a:r>
            <a:r>
              <a:rPr lang="en-US" sz="2400" dirty="0">
                <a:cs typeface="Arial"/>
              </a:rPr>
              <a:t> </a:t>
            </a:r>
            <a:r>
              <a:rPr lang="en-US" sz="2400" dirty="0" err="1">
                <a:cs typeface="Arial"/>
              </a:rPr>
              <a:t>phẫu</a:t>
            </a:r>
            <a:r>
              <a:rPr lang="en-US" sz="2400" dirty="0">
                <a:cs typeface="Arial"/>
              </a:rPr>
              <a:t> </a:t>
            </a:r>
            <a:r>
              <a:rPr lang="en-US" sz="2400" dirty="0" err="1">
                <a:cs typeface="Arial"/>
              </a:rPr>
              <a:t>nào</a:t>
            </a:r>
            <a:r>
              <a:rPr lang="en-US" sz="2400" dirty="0">
                <a:cs typeface="Arial"/>
              </a:rPr>
              <a:t> </a:t>
            </a:r>
            <a:r>
              <a:rPr lang="en-US" sz="2400" dirty="0" err="1">
                <a:cs typeface="Arial"/>
              </a:rPr>
              <a:t>trên</a:t>
            </a:r>
            <a:r>
              <a:rPr lang="en-US" sz="2400" dirty="0">
                <a:cs typeface="Arial"/>
              </a:rPr>
              <a:t> </a:t>
            </a:r>
            <a:r>
              <a:rPr lang="en-US" sz="2400" dirty="0" err="1">
                <a:cs typeface="Arial"/>
              </a:rPr>
              <a:t>cơ</a:t>
            </a:r>
            <a:r>
              <a:rPr lang="en-US" sz="2400" dirty="0">
                <a:cs typeface="Arial"/>
              </a:rPr>
              <a:t> </a:t>
            </a:r>
            <a:r>
              <a:rPr lang="en-US" sz="2400" dirty="0" err="1">
                <a:cs typeface="Arial"/>
              </a:rPr>
              <a:t>thể</a:t>
            </a:r>
            <a:r>
              <a:rPr lang="en-US" sz="2400" dirty="0">
                <a:cs typeface="Arial"/>
              </a:rPr>
              <a:t> </a:t>
            </a:r>
            <a:r>
              <a:rPr lang="en-US" sz="2400" dirty="0" err="1">
                <a:cs typeface="Arial"/>
              </a:rPr>
              <a:t>người</a:t>
            </a:r>
            <a:r>
              <a:rPr lang="en-US" sz="2400" dirty="0">
                <a:cs typeface="Arial"/>
              </a:rPr>
              <a:t> </a:t>
            </a:r>
            <a:r>
              <a:rPr lang="en-US" sz="2400" dirty="0" err="1">
                <a:cs typeface="Arial"/>
              </a:rPr>
              <a:t>có</a:t>
            </a:r>
            <a:r>
              <a:rPr lang="en-US" sz="2400" dirty="0">
                <a:cs typeface="Arial"/>
              </a:rPr>
              <a:t> </a:t>
            </a:r>
            <a:r>
              <a:rPr lang="en-US" sz="2400" dirty="0" err="1">
                <a:cs typeface="Arial"/>
              </a:rPr>
              <a:t>tỷ</a:t>
            </a:r>
            <a:r>
              <a:rPr lang="en-US" sz="2400" dirty="0">
                <a:cs typeface="Arial"/>
              </a:rPr>
              <a:t> </a:t>
            </a:r>
            <a:r>
              <a:rPr lang="en-US" sz="2400" dirty="0" err="1">
                <a:cs typeface="Arial"/>
              </a:rPr>
              <a:t>lệ</a:t>
            </a:r>
            <a:r>
              <a:rPr lang="en-US" sz="2400" dirty="0">
                <a:cs typeface="Arial"/>
              </a:rPr>
              <a:t> </a:t>
            </a:r>
            <a:r>
              <a:rPr lang="en-US" sz="2400" dirty="0" err="1">
                <a:cs typeface="Arial"/>
              </a:rPr>
              <a:t>mắc</a:t>
            </a:r>
            <a:r>
              <a:rPr lang="en-US" sz="2400" dirty="0">
                <a:cs typeface="Arial"/>
              </a:rPr>
              <a:t> </a:t>
            </a:r>
            <a:r>
              <a:rPr lang="en-US" sz="2400" dirty="0" err="1">
                <a:cs typeface="Arial"/>
              </a:rPr>
              <a:t>bệnh</a:t>
            </a:r>
            <a:r>
              <a:rPr lang="en-US" sz="2400" dirty="0">
                <a:cs typeface="Arial"/>
              </a:rPr>
              <a:t> </a:t>
            </a:r>
            <a:r>
              <a:rPr lang="en-US" sz="2400" dirty="0" err="1">
                <a:cs typeface="Arial"/>
              </a:rPr>
              <a:t>viêm</a:t>
            </a:r>
            <a:r>
              <a:rPr lang="en-US" sz="2400" dirty="0">
                <a:cs typeface="Arial"/>
              </a:rPr>
              <a:t> </a:t>
            </a:r>
            <a:r>
              <a:rPr lang="en-US" sz="2400" dirty="0" err="1">
                <a:cs typeface="Arial"/>
              </a:rPr>
              <a:t>mủ</a:t>
            </a:r>
            <a:r>
              <a:rPr lang="en-US" sz="2400" dirty="0">
                <a:cs typeface="Arial"/>
              </a:rPr>
              <a:t> </a:t>
            </a:r>
            <a:r>
              <a:rPr lang="en-US" sz="2400" dirty="0" err="1">
                <a:cs typeface="Arial"/>
              </a:rPr>
              <a:t>tuyến</a:t>
            </a:r>
            <a:r>
              <a:rPr lang="en-US" sz="2400" dirty="0">
                <a:cs typeface="Arial"/>
              </a:rPr>
              <a:t> </a:t>
            </a:r>
            <a:r>
              <a:rPr lang="en-US" sz="2400" dirty="0" err="1">
                <a:cs typeface="Arial"/>
              </a:rPr>
              <a:t>mồ</a:t>
            </a:r>
            <a:r>
              <a:rPr lang="en-US" sz="2400" dirty="0">
                <a:cs typeface="Arial"/>
              </a:rPr>
              <a:t> </a:t>
            </a:r>
            <a:r>
              <a:rPr lang="en-US" sz="2400" dirty="0" err="1">
                <a:cs typeface="Arial"/>
              </a:rPr>
              <a:t>hôi</a:t>
            </a:r>
            <a:r>
              <a:rPr lang="en-US" sz="2400" dirty="0">
                <a:cs typeface="Arial"/>
              </a:rPr>
              <a:t> </a:t>
            </a:r>
            <a:r>
              <a:rPr lang="en-US" sz="2400" dirty="0" err="1">
                <a:cs typeface="Arial"/>
              </a:rPr>
              <a:t>cao</a:t>
            </a:r>
            <a:r>
              <a:rPr lang="en-US" sz="2400" dirty="0">
                <a:cs typeface="Arial"/>
              </a:rPr>
              <a:t> </a:t>
            </a:r>
            <a:r>
              <a:rPr lang="en-US" sz="2400" dirty="0" err="1">
                <a:cs typeface="Arial"/>
              </a:rPr>
              <a:t>nhất</a:t>
            </a:r>
            <a:r>
              <a:rPr lang="en-US" sz="2400" dirty="0">
                <a:cs typeface="Arial"/>
              </a:rPr>
              <a:t>? </a:t>
            </a:r>
          </a:p>
          <a:p>
            <a:pPr marL="344170" indent="-344170"/>
            <a:r>
              <a:rPr lang="en-US" dirty="0">
                <a:cs typeface="Arial"/>
              </a:rPr>
              <a:t>a. </a:t>
            </a:r>
            <a:r>
              <a:rPr lang="en-US" dirty="0" err="1">
                <a:cs typeface="Arial"/>
              </a:rPr>
              <a:t>Vùng</a:t>
            </a:r>
            <a:r>
              <a:rPr lang="en-US" dirty="0">
                <a:cs typeface="Arial"/>
              </a:rPr>
              <a:t> </a:t>
            </a:r>
            <a:r>
              <a:rPr lang="en-US" dirty="0" err="1">
                <a:cs typeface="Arial"/>
              </a:rPr>
              <a:t>quanh</a:t>
            </a:r>
            <a:r>
              <a:rPr lang="en-US" dirty="0">
                <a:cs typeface="Arial"/>
              </a:rPr>
              <a:t> </a:t>
            </a:r>
            <a:r>
              <a:rPr lang="en-US" dirty="0" err="1">
                <a:cs typeface="Arial"/>
              </a:rPr>
              <a:t>hậu</a:t>
            </a:r>
            <a:r>
              <a:rPr lang="en-US" dirty="0">
                <a:cs typeface="Arial"/>
              </a:rPr>
              <a:t> </a:t>
            </a:r>
            <a:r>
              <a:rPr lang="en-US" dirty="0" err="1">
                <a:cs typeface="Arial"/>
              </a:rPr>
              <a:t>môn</a:t>
            </a:r>
            <a:endParaRPr lang="en-US" dirty="0">
              <a:cs typeface="Arial"/>
            </a:endParaRPr>
          </a:p>
          <a:p>
            <a:pPr marL="344170" indent="-344170"/>
            <a:r>
              <a:rPr lang="en-US" dirty="0">
                <a:cs typeface="Arial"/>
              </a:rPr>
              <a:t>b. </a:t>
            </a:r>
            <a:r>
              <a:rPr lang="en-US" dirty="0" err="1">
                <a:cs typeface="Arial"/>
              </a:rPr>
              <a:t>Vùng</a:t>
            </a:r>
            <a:r>
              <a:rPr lang="en-US" dirty="0">
                <a:cs typeface="Arial"/>
              </a:rPr>
              <a:t> </a:t>
            </a:r>
            <a:r>
              <a:rPr lang="en-US" dirty="0" err="1">
                <a:cs typeface="Arial"/>
              </a:rPr>
              <a:t>hõm</a:t>
            </a:r>
            <a:r>
              <a:rPr lang="en-US" dirty="0">
                <a:cs typeface="Arial"/>
              </a:rPr>
              <a:t> </a:t>
            </a:r>
            <a:r>
              <a:rPr lang="en-US" dirty="0" err="1">
                <a:cs typeface="Arial"/>
              </a:rPr>
              <a:t>nách</a:t>
            </a:r>
            <a:endParaRPr lang="en-US" dirty="0">
              <a:cs typeface="Arial"/>
            </a:endParaRPr>
          </a:p>
          <a:p>
            <a:pPr marL="344170" indent="-344170"/>
            <a:r>
              <a:rPr lang="en-US" dirty="0">
                <a:cs typeface="Arial"/>
              </a:rPr>
              <a:t>c. </a:t>
            </a:r>
            <a:r>
              <a:rPr lang="en-US" dirty="0" err="1">
                <a:cs typeface="Arial"/>
              </a:rPr>
              <a:t>Vùng</a:t>
            </a:r>
            <a:r>
              <a:rPr lang="en-US" dirty="0">
                <a:cs typeface="Arial"/>
              </a:rPr>
              <a:t> </a:t>
            </a:r>
            <a:r>
              <a:rPr lang="en-US" dirty="0" err="1">
                <a:cs typeface="Arial"/>
              </a:rPr>
              <a:t>bẹn</a:t>
            </a:r>
            <a:r>
              <a:rPr lang="en-US" dirty="0">
                <a:cs typeface="Arial"/>
              </a:rPr>
              <a:t> </a:t>
            </a:r>
            <a:r>
              <a:rPr lang="en-US" dirty="0" err="1">
                <a:cs typeface="Arial"/>
              </a:rPr>
              <a:t>đùi</a:t>
            </a:r>
            <a:r>
              <a:rPr lang="en-US" dirty="0">
                <a:cs typeface="Arial"/>
              </a:rPr>
              <a:t> </a:t>
            </a:r>
            <a:r>
              <a:rPr lang="en-US" dirty="0" err="1">
                <a:cs typeface="Arial"/>
              </a:rPr>
              <a:t>hai</a:t>
            </a:r>
            <a:r>
              <a:rPr lang="en-US" dirty="0">
                <a:cs typeface="Arial"/>
              </a:rPr>
              <a:t> </a:t>
            </a:r>
            <a:r>
              <a:rPr lang="en-US" dirty="0" err="1">
                <a:cs typeface="Arial"/>
              </a:rPr>
              <a:t>bên</a:t>
            </a:r>
            <a:r>
              <a:rPr lang="en-US" dirty="0">
                <a:cs typeface="Arial"/>
              </a:rPr>
              <a:t> </a:t>
            </a:r>
          </a:p>
          <a:p>
            <a:pPr marL="344170" indent="-344170"/>
            <a:r>
              <a:rPr lang="en-US" dirty="0">
                <a:cs typeface="Arial"/>
              </a:rPr>
              <a:t>d. </a:t>
            </a:r>
            <a:r>
              <a:rPr lang="en-US" dirty="0" err="1">
                <a:cs typeface="Arial"/>
              </a:rPr>
              <a:t>Vùng</a:t>
            </a:r>
            <a:r>
              <a:rPr lang="en-US" dirty="0">
                <a:cs typeface="Arial"/>
              </a:rPr>
              <a:t> </a:t>
            </a:r>
            <a:r>
              <a:rPr lang="en-US" dirty="0" err="1">
                <a:cs typeface="Arial"/>
              </a:rPr>
              <a:t>lưng</a:t>
            </a:r>
            <a:r>
              <a:rPr lang="en-US" dirty="0">
                <a:cs typeface="Arial"/>
              </a:rPr>
              <a:t> </a:t>
            </a:r>
            <a:r>
              <a:rPr lang="en-US" dirty="0" err="1">
                <a:cs typeface="Arial"/>
              </a:rPr>
              <a:t>và</a:t>
            </a:r>
            <a:r>
              <a:rPr lang="en-US" dirty="0">
                <a:cs typeface="Arial"/>
              </a:rPr>
              <a:t> </a:t>
            </a:r>
            <a:r>
              <a:rPr lang="en-US" dirty="0" err="1">
                <a:cs typeface="Arial"/>
              </a:rPr>
              <a:t>bụng</a:t>
            </a:r>
            <a:endParaRPr lang="en-US" dirty="0">
              <a:cs typeface="Arial"/>
            </a:endParaRPr>
          </a:p>
          <a:p>
            <a:pPr marL="344170" indent="-344170"/>
            <a:endParaRPr lang="en-US" dirty="0">
              <a:cs typeface="Arial"/>
            </a:endParaRPr>
          </a:p>
        </p:txBody>
      </p:sp>
      <p:sp>
        <p:nvSpPr>
          <p:cNvPr id="4" name="TextBox 3">
            <a:extLst>
              <a:ext uri="{FF2B5EF4-FFF2-40B4-BE49-F238E27FC236}">
                <a16:creationId xmlns:a16="http://schemas.microsoft.com/office/drawing/2014/main" id="{6EFBA525-1409-4502-8D29-B53AAD5F687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725793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A6A67E-76A5-6040-90A6-575DF2A26FF2}"/>
              </a:ext>
            </a:extLst>
          </p:cNvPr>
          <p:cNvSpPr>
            <a:spLocks noGrp="1"/>
          </p:cNvSpPr>
          <p:nvPr>
            <p:ph type="title"/>
          </p:nvPr>
        </p:nvSpPr>
        <p:spPr/>
        <p:txBody>
          <a:bodyPr>
            <a:normAutofit fontScale="90000"/>
          </a:bodyPr>
          <a:lstStyle/>
          <a:p>
            <a:pPr algn="just"/>
            <a:r>
              <a:rPr lang="vi-VN" dirty="0">
                <a:latin typeface="Times New Roman"/>
                <a:cs typeface="Times New Roman"/>
              </a:rPr>
              <a:t>6. Theo kinh nghiệm lâm sàng và y văn vị trí thường gặp của viêm mủ tuyến mồ hôi có liên quan với giới tính, anh hay chị hay ghép cặp câu hỏi và trả lời?</a:t>
            </a:r>
            <a:endParaRPr lang="en-US" dirty="0"/>
          </a:p>
        </p:txBody>
      </p:sp>
      <p:sp>
        <p:nvSpPr>
          <p:cNvPr id="3" name="Chỗ dành sẵn cho Nội dung 2">
            <a:extLst>
              <a:ext uri="{FF2B5EF4-FFF2-40B4-BE49-F238E27FC236}">
                <a16:creationId xmlns:a16="http://schemas.microsoft.com/office/drawing/2014/main" id="{2372AADF-D40F-EE45-B843-D57DD44858D0}"/>
              </a:ext>
            </a:extLst>
          </p:cNvPr>
          <p:cNvSpPr>
            <a:spLocks noGrp="1"/>
          </p:cNvSpPr>
          <p:nvPr>
            <p:ph sz="half" idx="1"/>
          </p:nvPr>
        </p:nvSpPr>
        <p:spPr>
          <a:xfrm>
            <a:off x="2367968" y="2860172"/>
            <a:ext cx="3891960" cy="3997828"/>
          </a:xfrm>
        </p:spPr>
        <p:txBody>
          <a:bodyPr vert="horz" lIns="91440" tIns="45720" rIns="91440" bIns="45720" rtlCol="0" anchor="t">
            <a:normAutofit/>
          </a:bodyPr>
          <a:lstStyle/>
          <a:p>
            <a:pPr marL="344170" indent="-344170"/>
            <a:r>
              <a:rPr lang="vi-VN" dirty="0">
                <a:latin typeface="Arial"/>
                <a:cs typeface="Arial"/>
              </a:rPr>
              <a:t>A. Thường gặp ở hõm  nách</a:t>
            </a:r>
            <a:endParaRPr lang="en-US" dirty="0">
              <a:latin typeface="Arial"/>
              <a:cs typeface="Arial"/>
            </a:endParaRPr>
          </a:p>
          <a:p>
            <a:pPr marL="344170" indent="-344170"/>
            <a:r>
              <a:rPr lang="vi-VN" dirty="0">
                <a:latin typeface="Arial"/>
                <a:cs typeface="Arial"/>
              </a:rPr>
              <a:t>B. Thường gặp quanh hậu môn</a:t>
            </a:r>
            <a:endParaRPr lang="en-US" dirty="0">
              <a:latin typeface="Arial"/>
              <a:cs typeface="Arial"/>
            </a:endParaRPr>
          </a:p>
        </p:txBody>
      </p:sp>
      <p:sp>
        <p:nvSpPr>
          <p:cNvPr id="4" name="Chỗ dành sẵn cho Nội dung 3">
            <a:extLst>
              <a:ext uri="{FF2B5EF4-FFF2-40B4-BE49-F238E27FC236}">
                <a16:creationId xmlns:a16="http://schemas.microsoft.com/office/drawing/2014/main" id="{B0F142B0-9D3C-8F4C-BFD5-31BED8F19DA9}"/>
              </a:ext>
            </a:extLst>
          </p:cNvPr>
          <p:cNvSpPr>
            <a:spLocks noGrp="1"/>
          </p:cNvSpPr>
          <p:nvPr>
            <p:ph sz="half" idx="2"/>
          </p:nvPr>
        </p:nvSpPr>
        <p:spPr>
          <a:xfrm>
            <a:off x="6585365" y="2971564"/>
            <a:ext cx="3894222" cy="3997829"/>
          </a:xfrm>
        </p:spPr>
        <p:txBody>
          <a:bodyPr/>
          <a:lstStyle/>
          <a:p>
            <a:r>
              <a:rPr lang="vi-VN" dirty="0"/>
              <a:t>1. Nam giới</a:t>
            </a:r>
          </a:p>
          <a:p>
            <a:r>
              <a:rPr lang="vi-VN" dirty="0"/>
              <a:t>2. Nữ giới</a:t>
            </a:r>
          </a:p>
        </p:txBody>
      </p:sp>
    </p:spTree>
    <p:extLst>
      <p:ext uri="{BB962C8B-B14F-4D97-AF65-F5344CB8AC3E}">
        <p14:creationId xmlns:p14="http://schemas.microsoft.com/office/powerpoint/2010/main" val="2859931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10F47FE-1EEA-1445-BEF2-271B815EB544}"/>
              </a:ext>
            </a:extLst>
          </p:cNvPr>
          <p:cNvSpPr>
            <a:spLocks noGrp="1"/>
          </p:cNvSpPr>
          <p:nvPr>
            <p:ph type="title"/>
          </p:nvPr>
        </p:nvSpPr>
        <p:spPr/>
        <p:txBody>
          <a:bodyPr/>
          <a:lstStyle/>
          <a:p>
            <a:pPr algn="just"/>
            <a:r>
              <a:rPr lang="vi-VN" b="0" i="0">
                <a:effectLst/>
                <a:latin typeface=".SFUI-Regular"/>
              </a:rPr>
              <a:t>Dịch tễ học và các yếu tố nguy cơ</a:t>
            </a:r>
            <a:r>
              <a:rPr lang="vi-VN">
                <a:effectLst/>
                <a:latin typeface=".AppleSystemUIFont"/>
              </a:rPr>
              <a:t/>
            </a:r>
            <a:br>
              <a:rPr lang="vi-VN">
                <a:effectLst/>
                <a:latin typeface=".AppleSystemUIFont"/>
              </a:rPr>
            </a:br>
            <a:endParaRPr lang="vi-VN">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E230BE60-1745-1D49-9D62-550AEB8C60B1}"/>
              </a:ext>
            </a:extLst>
          </p:cNvPr>
          <p:cNvSpPr>
            <a:spLocks noGrp="1"/>
          </p:cNvSpPr>
          <p:nvPr>
            <p:ph idx="1"/>
          </p:nvPr>
        </p:nvSpPr>
        <p:spPr/>
        <p:txBody>
          <a:bodyPr>
            <a:normAutofit/>
          </a:bodyPr>
          <a:lstStyle/>
          <a:p>
            <a:pPr marL="0" indent="0">
              <a:buNone/>
            </a:pPr>
            <a:r>
              <a:rPr lang="vi-VN">
                <a:latin typeface="Arial"/>
                <a:cs typeface="Arial"/>
              </a:rPr>
              <a:t>     </a:t>
            </a:r>
            <a:r>
              <a:rPr lang="vi-VN" sz="2400">
                <a:latin typeface="Arial"/>
                <a:cs typeface="Arial"/>
              </a:rPr>
              <a:t> </a:t>
            </a:r>
            <a:r>
              <a:rPr lang="vi-VN" sz="2400" err="1">
                <a:latin typeface="Arial"/>
                <a:cs typeface="Arial"/>
              </a:rPr>
              <a:t>Tỷ</a:t>
            </a:r>
            <a:r>
              <a:rPr lang="vi-VN" sz="2400">
                <a:latin typeface="Arial"/>
                <a:cs typeface="Arial"/>
              </a:rPr>
              <a:t> </a:t>
            </a:r>
            <a:r>
              <a:rPr lang="vi-VN" sz="2400" err="1">
                <a:latin typeface="Arial"/>
                <a:cs typeface="Arial"/>
              </a:rPr>
              <a:t>lệ</a:t>
            </a:r>
            <a:r>
              <a:rPr lang="vi-VN" sz="2400">
                <a:latin typeface="Arial"/>
                <a:cs typeface="Arial"/>
              </a:rPr>
              <a:t> lưu </a:t>
            </a:r>
            <a:r>
              <a:rPr lang="vi-VN" sz="2400" err="1">
                <a:latin typeface="Arial"/>
                <a:cs typeface="Arial"/>
              </a:rPr>
              <a:t>hành</a:t>
            </a:r>
            <a:r>
              <a:rPr lang="vi-VN" sz="2400">
                <a:latin typeface="Arial"/>
                <a:cs typeface="Arial"/>
              </a:rPr>
              <a:t> </a:t>
            </a:r>
            <a:r>
              <a:rPr lang="vi-VN" sz="2400" err="1">
                <a:latin typeface="Arial"/>
                <a:cs typeface="Arial"/>
              </a:rPr>
              <a:t>chính</a:t>
            </a:r>
            <a:r>
              <a:rPr lang="vi-VN" sz="2400">
                <a:latin typeface="Arial"/>
                <a:cs typeface="Arial"/>
              </a:rPr>
              <a:t> </a:t>
            </a:r>
            <a:r>
              <a:rPr lang="vi-VN" sz="2400" err="1">
                <a:latin typeface="Arial"/>
                <a:cs typeface="Arial"/>
              </a:rPr>
              <a:t>xác</a:t>
            </a:r>
            <a:r>
              <a:rPr lang="vi-VN" sz="2400">
                <a:latin typeface="Arial"/>
                <a:cs typeface="Arial"/>
              </a:rPr>
              <a:t> </a:t>
            </a:r>
            <a:r>
              <a:rPr lang="vi-VN" sz="2400" err="1">
                <a:latin typeface="Arial"/>
                <a:cs typeface="Arial"/>
              </a:rPr>
              <a:t>của</a:t>
            </a:r>
            <a:r>
              <a:rPr lang="vi-VN" sz="2400">
                <a:latin typeface="Arial"/>
                <a:cs typeface="Arial"/>
              </a:rPr>
              <a:t> HS </a:t>
            </a:r>
            <a:r>
              <a:rPr lang="vi-VN" sz="2400" err="1">
                <a:latin typeface="Arial"/>
                <a:cs typeface="Arial"/>
              </a:rPr>
              <a:t>vẫn</a:t>
            </a:r>
            <a:r>
              <a:rPr lang="vi-VN" sz="2400">
                <a:latin typeface="Arial"/>
                <a:cs typeface="Arial"/>
              </a:rPr>
              <a:t> chưa </a:t>
            </a:r>
            <a:r>
              <a:rPr lang="vi-VN" sz="2400" err="1">
                <a:latin typeface="Arial"/>
                <a:cs typeface="Arial"/>
              </a:rPr>
              <a:t>được</a:t>
            </a:r>
            <a:r>
              <a:rPr lang="vi-VN" sz="2400">
                <a:latin typeface="Arial"/>
                <a:cs typeface="Arial"/>
              </a:rPr>
              <a:t> </a:t>
            </a:r>
            <a:r>
              <a:rPr lang="vi-VN" sz="2400" err="1">
                <a:latin typeface="Arial"/>
                <a:cs typeface="Arial"/>
              </a:rPr>
              <a:t>biết</a:t>
            </a:r>
            <a:r>
              <a:rPr lang="vi-VN" sz="2400">
                <a:latin typeface="Arial"/>
                <a:cs typeface="Arial"/>
              </a:rPr>
              <a:t>.</a:t>
            </a:r>
            <a:endParaRPr lang="vi-VN" sz="2400">
              <a:latin typeface="Arial" panose="020B0604020202020204" pitchFamily="34" charset="0"/>
              <a:cs typeface="Arial" panose="020B0604020202020204" pitchFamily="34" charset="0"/>
            </a:endParaRPr>
          </a:p>
          <a:p>
            <a:pPr marL="344170" indent="-344170"/>
            <a:r>
              <a:rPr lang="vi-VN" sz="2400">
                <a:latin typeface="Arial"/>
                <a:cs typeface="Arial"/>
              </a:rPr>
              <a:t> Châu Âu,  </a:t>
            </a:r>
            <a:r>
              <a:rPr lang="vi-VN" sz="2400" err="1">
                <a:latin typeface="Arial"/>
                <a:cs typeface="Arial"/>
              </a:rPr>
              <a:t>ước</a:t>
            </a:r>
            <a:r>
              <a:rPr lang="vi-VN" sz="2400">
                <a:latin typeface="Arial"/>
                <a:cs typeface="Arial"/>
              </a:rPr>
              <a:t> </a:t>
            </a:r>
            <a:r>
              <a:rPr lang="vi-VN" sz="2400" err="1">
                <a:latin typeface="Arial"/>
                <a:cs typeface="Arial"/>
              </a:rPr>
              <a:t>tính</a:t>
            </a:r>
            <a:r>
              <a:rPr lang="vi-VN" sz="2400">
                <a:latin typeface="Arial"/>
                <a:cs typeface="Arial"/>
              </a:rPr>
              <a:t> </a:t>
            </a:r>
            <a:r>
              <a:rPr lang="vi-VN" sz="2400" err="1">
                <a:latin typeface="Arial"/>
                <a:cs typeface="Arial"/>
              </a:rPr>
              <a:t>tỷ</a:t>
            </a:r>
            <a:r>
              <a:rPr lang="vi-VN" sz="2400">
                <a:latin typeface="Arial"/>
                <a:cs typeface="Arial"/>
              </a:rPr>
              <a:t> </a:t>
            </a:r>
            <a:r>
              <a:rPr lang="vi-VN" sz="2400" err="1">
                <a:latin typeface="Arial"/>
                <a:cs typeface="Arial"/>
              </a:rPr>
              <a:t>lệ</a:t>
            </a:r>
            <a:r>
              <a:rPr lang="vi-VN" sz="2400">
                <a:latin typeface="Arial"/>
                <a:cs typeface="Arial"/>
              </a:rPr>
              <a:t> </a:t>
            </a:r>
            <a:r>
              <a:rPr lang="vi-VN" sz="2400" err="1">
                <a:latin typeface="Arial"/>
                <a:cs typeface="Arial"/>
              </a:rPr>
              <a:t>mắc</a:t>
            </a:r>
            <a:r>
              <a:rPr lang="vi-VN" sz="2400">
                <a:latin typeface="Arial"/>
                <a:cs typeface="Arial"/>
              </a:rPr>
              <a:t> </a:t>
            </a:r>
            <a:r>
              <a:rPr lang="vi-VN" sz="2400" err="1">
                <a:latin typeface="Arial"/>
                <a:cs typeface="Arial"/>
              </a:rPr>
              <a:t>bệnh</a:t>
            </a:r>
            <a:r>
              <a:rPr lang="vi-VN" sz="2400">
                <a:latin typeface="Arial"/>
                <a:cs typeface="Arial"/>
              </a:rPr>
              <a:t>  1% </a:t>
            </a:r>
          </a:p>
          <a:p>
            <a:pPr marL="344170" indent="-344170"/>
            <a:r>
              <a:rPr lang="vi-VN" sz="2400" err="1">
                <a:latin typeface="Arial"/>
                <a:cs typeface="Arial"/>
              </a:rPr>
              <a:t>Tại</a:t>
            </a:r>
            <a:r>
              <a:rPr lang="vi-VN" sz="2400">
                <a:latin typeface="Arial"/>
                <a:cs typeface="Arial"/>
              </a:rPr>
              <a:t> </a:t>
            </a:r>
            <a:r>
              <a:rPr lang="vi-VN" sz="2400" err="1">
                <a:latin typeface="Arial"/>
                <a:cs typeface="Arial"/>
              </a:rPr>
              <a:t>Mỹ</a:t>
            </a:r>
            <a:r>
              <a:rPr lang="vi-VN" sz="2400">
                <a:latin typeface="Arial"/>
                <a:cs typeface="Arial"/>
              </a:rPr>
              <a:t> cho </a:t>
            </a:r>
            <a:r>
              <a:rPr lang="vi-VN" sz="2400" err="1">
                <a:latin typeface="Arial"/>
                <a:cs typeface="Arial"/>
              </a:rPr>
              <a:t>thấy</a:t>
            </a:r>
            <a:r>
              <a:rPr lang="vi-VN" sz="2400">
                <a:latin typeface="Arial"/>
                <a:cs typeface="Arial"/>
              </a:rPr>
              <a:t> </a:t>
            </a:r>
            <a:r>
              <a:rPr lang="vi-VN" sz="2400" err="1">
                <a:latin typeface="Arial"/>
                <a:cs typeface="Arial"/>
              </a:rPr>
              <a:t>tỷ</a:t>
            </a:r>
            <a:r>
              <a:rPr lang="vi-VN" sz="2400">
                <a:latin typeface="Arial"/>
                <a:cs typeface="Arial"/>
              </a:rPr>
              <a:t> </a:t>
            </a:r>
            <a:r>
              <a:rPr lang="vi-VN" sz="2400" err="1">
                <a:latin typeface="Arial"/>
                <a:cs typeface="Arial"/>
              </a:rPr>
              <a:t>lệ</a:t>
            </a:r>
            <a:r>
              <a:rPr lang="vi-VN" sz="2400">
                <a:latin typeface="Arial"/>
                <a:cs typeface="Arial"/>
              </a:rPr>
              <a:t> </a:t>
            </a:r>
            <a:r>
              <a:rPr lang="vi-VN" sz="2400" err="1">
                <a:latin typeface="Arial"/>
                <a:cs typeface="Arial"/>
              </a:rPr>
              <a:t>hiện</a:t>
            </a:r>
            <a:r>
              <a:rPr lang="vi-VN" sz="2400">
                <a:latin typeface="Arial"/>
                <a:cs typeface="Arial"/>
              </a:rPr>
              <a:t> </a:t>
            </a:r>
            <a:r>
              <a:rPr lang="vi-VN" sz="2400" err="1">
                <a:latin typeface="Arial"/>
                <a:cs typeface="Arial"/>
              </a:rPr>
              <a:t>mắc</a:t>
            </a:r>
            <a:r>
              <a:rPr lang="vi-VN" sz="2400">
                <a:latin typeface="Arial"/>
                <a:cs typeface="Arial"/>
              </a:rPr>
              <a:t> 0,05% </a:t>
            </a:r>
            <a:r>
              <a:rPr lang="vi-VN" sz="2400" err="1">
                <a:latin typeface="Arial"/>
                <a:cs typeface="Arial"/>
              </a:rPr>
              <a:t>đến</a:t>
            </a:r>
            <a:r>
              <a:rPr lang="vi-VN" sz="2400">
                <a:latin typeface="Arial"/>
                <a:cs typeface="Arial"/>
              </a:rPr>
              <a:t> 0,20%</a:t>
            </a:r>
            <a:endParaRPr lang="vi-VN" sz="2400" b="0" i="0">
              <a:effectLst/>
              <a:latin typeface="Arial"/>
              <a:cs typeface="Arial"/>
            </a:endParaRPr>
          </a:p>
          <a:p>
            <a:pPr marL="344170" indent="-344170"/>
            <a:endParaRPr lang="vi-VN" sz="2400">
              <a:latin typeface="Arial"/>
              <a:cs typeface="Arial"/>
            </a:endParaRPr>
          </a:p>
        </p:txBody>
      </p:sp>
    </p:spTree>
    <p:extLst>
      <p:ext uri="{BB962C8B-B14F-4D97-AF65-F5344CB8AC3E}">
        <p14:creationId xmlns:p14="http://schemas.microsoft.com/office/powerpoint/2010/main" val="394881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A9A9E4-3AF8-734A-B6FE-DE31DFF839A7}"/>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C6C89825-DA1A-3745-B92A-21960B190906}"/>
              </a:ext>
            </a:extLst>
          </p:cNvPr>
          <p:cNvSpPr>
            <a:spLocks noGrp="1"/>
          </p:cNvSpPr>
          <p:nvPr>
            <p:ph idx="1"/>
          </p:nvPr>
        </p:nvSpPr>
        <p:spPr/>
        <p:txBody>
          <a:bodyPr/>
          <a:lstStyle/>
          <a:p>
            <a:pPr marL="344170" indent="-344170"/>
            <a:r>
              <a:rPr lang="vi-VN" sz="2400">
                <a:latin typeface="Arial"/>
                <a:cs typeface="Arial"/>
              </a:rPr>
              <a:t>HS </a:t>
            </a:r>
            <a:r>
              <a:rPr lang="vi-VN" sz="2400" err="1">
                <a:latin typeface="Arial"/>
                <a:cs typeface="Arial"/>
              </a:rPr>
              <a:t>thường</a:t>
            </a:r>
            <a:r>
              <a:rPr lang="vi-VN" sz="2400">
                <a:latin typeface="Arial"/>
                <a:cs typeface="Arial"/>
              </a:rPr>
              <a:t> </a:t>
            </a:r>
            <a:r>
              <a:rPr lang="vi-VN" sz="2400" err="1">
                <a:latin typeface="Arial"/>
                <a:cs typeface="Arial"/>
              </a:rPr>
              <a:t>xảy</a:t>
            </a:r>
            <a:r>
              <a:rPr lang="vi-VN" sz="2400">
                <a:latin typeface="Arial"/>
                <a:cs typeface="Arial"/>
              </a:rPr>
              <a:t> ra sau </a:t>
            </a:r>
            <a:r>
              <a:rPr lang="vi-VN" sz="2400" err="1">
                <a:latin typeface="Arial"/>
                <a:cs typeface="Arial"/>
              </a:rPr>
              <a:t>tuổi</a:t>
            </a:r>
            <a:r>
              <a:rPr lang="vi-VN" sz="2400">
                <a:latin typeface="Arial"/>
                <a:cs typeface="Arial"/>
              </a:rPr>
              <a:t> </a:t>
            </a:r>
            <a:r>
              <a:rPr lang="vi-VN" sz="2400" err="1">
                <a:latin typeface="Arial"/>
                <a:cs typeface="Arial"/>
              </a:rPr>
              <a:t>dậy</a:t>
            </a:r>
            <a:r>
              <a:rPr lang="vi-VN" sz="2400">
                <a:latin typeface="Arial"/>
                <a:cs typeface="Arial"/>
              </a:rPr>
              <a:t> </a:t>
            </a:r>
            <a:r>
              <a:rPr lang="vi-VN" sz="2400" err="1">
                <a:latin typeface="Arial"/>
                <a:cs typeface="Arial"/>
              </a:rPr>
              <a:t>thì</a:t>
            </a:r>
            <a:r>
              <a:rPr lang="vi-VN" sz="2400">
                <a:latin typeface="Arial"/>
                <a:cs typeface="Arial"/>
              </a:rPr>
              <a:t>, </a:t>
            </a:r>
            <a:r>
              <a:rPr lang="vi-VN" sz="2400" err="1">
                <a:latin typeface="Arial"/>
                <a:cs typeface="Arial"/>
              </a:rPr>
              <a:t>với</a:t>
            </a:r>
            <a:r>
              <a:rPr lang="vi-VN" sz="2400">
                <a:latin typeface="Arial"/>
                <a:cs typeface="Arial"/>
              </a:rPr>
              <a:t> </a:t>
            </a:r>
            <a:r>
              <a:rPr lang="vi-VN" sz="2400" err="1">
                <a:latin typeface="Arial"/>
                <a:cs typeface="Arial"/>
              </a:rPr>
              <a:t>độ</a:t>
            </a:r>
            <a:r>
              <a:rPr lang="vi-VN" sz="2400">
                <a:latin typeface="Arial"/>
                <a:cs typeface="Arial"/>
              </a:rPr>
              <a:t> </a:t>
            </a:r>
            <a:r>
              <a:rPr lang="vi-VN" sz="2400" err="1">
                <a:latin typeface="Arial"/>
                <a:cs typeface="Arial"/>
              </a:rPr>
              <a:t>tuổi</a:t>
            </a:r>
            <a:r>
              <a:rPr lang="vi-VN" sz="2400">
                <a:latin typeface="Arial"/>
                <a:cs typeface="Arial"/>
              </a:rPr>
              <a:t> </a:t>
            </a:r>
            <a:r>
              <a:rPr lang="vi-VN" sz="2400" err="1">
                <a:latin typeface="Arial"/>
                <a:cs typeface="Arial"/>
              </a:rPr>
              <a:t>khởi</a:t>
            </a:r>
            <a:r>
              <a:rPr lang="vi-VN" sz="2400">
                <a:latin typeface="Arial"/>
                <a:cs typeface="Arial"/>
              </a:rPr>
              <a:t> </a:t>
            </a:r>
            <a:r>
              <a:rPr lang="vi-VN" sz="2400" err="1">
                <a:latin typeface="Arial"/>
                <a:cs typeface="Arial"/>
              </a:rPr>
              <a:t>phát</a:t>
            </a:r>
            <a:r>
              <a:rPr lang="vi-VN" sz="2400">
                <a:latin typeface="Arial"/>
                <a:cs typeface="Arial"/>
              </a:rPr>
              <a:t> 20-30</a:t>
            </a:r>
            <a:endParaRPr lang="vi-VN" sz="2400" b="0" i="0">
              <a:effectLst/>
              <a:latin typeface="Arial"/>
              <a:cs typeface="Arial"/>
            </a:endParaRPr>
          </a:p>
          <a:p>
            <a:pPr marL="344170" indent="-344170"/>
            <a:r>
              <a:rPr lang="vi-VN" sz="2400" b="0" i="0">
                <a:effectLst/>
                <a:latin typeface=".SFUI-Regular"/>
              </a:rPr>
              <a:t>Ti </a:t>
            </a:r>
            <a:r>
              <a:rPr lang="vi-VN" sz="2400" b="0" i="0" err="1">
                <a:effectLst/>
                <a:latin typeface=".SFUI-Regular"/>
              </a:rPr>
              <a:t>lệ</a:t>
            </a:r>
            <a:r>
              <a:rPr lang="vi-VN" sz="2400" b="0" i="0">
                <a:effectLst/>
                <a:latin typeface=".SFUI-Regular"/>
              </a:rPr>
              <a:t> </a:t>
            </a:r>
            <a:r>
              <a:rPr lang="vi-VN" sz="2400" b="0" i="0" err="1">
                <a:effectLst/>
                <a:latin typeface=".SFUI-Regular"/>
              </a:rPr>
              <a:t>nữ</a:t>
            </a:r>
            <a:r>
              <a:rPr lang="vi-VN" sz="2400" b="0" i="0">
                <a:effectLst/>
                <a:latin typeface=".SFUI-Regular"/>
              </a:rPr>
              <a:t> </a:t>
            </a:r>
            <a:r>
              <a:rPr lang="vi-VN" sz="2400" b="0" i="0" err="1">
                <a:effectLst/>
                <a:latin typeface=".SFUI-Regular"/>
              </a:rPr>
              <a:t>chiếm</a:t>
            </a:r>
            <a:r>
              <a:rPr lang="vi-VN" sz="2400" b="0" i="0">
                <a:effectLst/>
                <a:latin typeface=".SFUI-Regular"/>
              </a:rPr>
              <a:t> ưu </a:t>
            </a:r>
            <a:r>
              <a:rPr lang="vi-VN" sz="2400" b="0" i="0" err="1">
                <a:effectLst/>
                <a:latin typeface=".SFUI-Regular"/>
              </a:rPr>
              <a:t>thế</a:t>
            </a:r>
            <a:r>
              <a:rPr lang="vi-VN" sz="2400" b="0" i="0">
                <a:effectLst/>
                <a:latin typeface=".SFUI-Regular"/>
              </a:rPr>
              <a:t> </a:t>
            </a:r>
            <a:r>
              <a:rPr lang="vi-VN" sz="2400" b="0" i="0" err="1">
                <a:effectLst/>
                <a:latin typeface=".SFUI-Regular"/>
              </a:rPr>
              <a:t>khoảng</a:t>
            </a:r>
            <a:r>
              <a:rPr lang="vi-VN" sz="2400" b="0" i="0">
                <a:effectLst/>
                <a:latin typeface=".SFUI-Regular"/>
              </a:rPr>
              <a:t> 3: 1 </a:t>
            </a:r>
            <a:r>
              <a:rPr lang="vi-VN" sz="2400">
                <a:latin typeface=".SFUI-Regular"/>
              </a:rPr>
              <a:t> </a:t>
            </a:r>
            <a:r>
              <a:rPr lang="vi-VN" sz="2400" err="1">
                <a:latin typeface=".SFUI-Regular"/>
              </a:rPr>
              <a:t>đến</a:t>
            </a:r>
            <a:r>
              <a:rPr lang="vi-VN" sz="2400">
                <a:latin typeface=".SFUI-Regular"/>
              </a:rPr>
              <a:t> </a:t>
            </a:r>
            <a:r>
              <a:rPr lang="vi-VN" sz="2400" b="0" i="0">
                <a:effectLst/>
                <a:latin typeface=".SFUI-Regular"/>
              </a:rPr>
              <a:t>4:1</a:t>
            </a:r>
            <a:endParaRPr lang="vi-VN" sz="2400">
              <a:effectLst/>
              <a:latin typeface=".AppleSystemUIFont"/>
            </a:endParaRPr>
          </a:p>
          <a:p>
            <a:pPr marL="344170" indent="-344170"/>
            <a:endParaRPr lang="vi-VN">
              <a:effectLst/>
              <a:latin typeface=".AppleSystemUIFont"/>
            </a:endParaRPr>
          </a:p>
          <a:p>
            <a:pPr marL="344170" indent="-344170"/>
            <a:endParaRPr lang="vi-VN">
              <a:cs typeface="Arial" panose="020B0604020202020204" pitchFamily="34" charset="0"/>
            </a:endParaRPr>
          </a:p>
        </p:txBody>
      </p:sp>
    </p:spTree>
    <p:extLst>
      <p:ext uri="{BB962C8B-B14F-4D97-AF65-F5344CB8AC3E}">
        <p14:creationId xmlns:p14="http://schemas.microsoft.com/office/powerpoint/2010/main" val="2886266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97C43FD-288A-A843-951E-57CD73BB7C10}"/>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F786A5A2-623E-9446-9BC9-CFFC0368925F}"/>
              </a:ext>
            </a:extLst>
          </p:cNvPr>
          <p:cNvSpPr>
            <a:spLocks noGrp="1"/>
          </p:cNvSpPr>
          <p:nvPr>
            <p:ph idx="1"/>
          </p:nvPr>
        </p:nvSpPr>
        <p:spPr/>
        <p:txBody>
          <a:bodyPr vert="horz" lIns="91440" tIns="45720" rIns="91440" bIns="45720" rtlCol="0" anchor="ctr">
            <a:noAutofit/>
          </a:bodyPr>
          <a:lstStyle/>
          <a:p>
            <a:pPr marL="344170" indent="-344170"/>
            <a:r>
              <a:rPr lang="vi-VN" sz="2400">
                <a:latin typeface=".SFUI-Regular"/>
              </a:rPr>
              <a:t> </a:t>
            </a:r>
            <a:r>
              <a:rPr lang="vi-VN" sz="2400" err="1">
                <a:latin typeface=".SFUI-Regular"/>
              </a:rPr>
              <a:t>Hút</a:t>
            </a:r>
            <a:r>
              <a:rPr lang="vi-VN" sz="2400" b="0" i="0">
                <a:effectLst/>
                <a:latin typeface=".SFUI-Regular"/>
              </a:rPr>
              <a:t> </a:t>
            </a:r>
            <a:r>
              <a:rPr lang="vi-VN" sz="2400" b="0" i="0" err="1">
                <a:effectLst/>
                <a:latin typeface=".SFUI-Regular"/>
              </a:rPr>
              <a:t>thuốc</a:t>
            </a:r>
            <a:r>
              <a:rPr lang="vi-VN" sz="2400" b="0" i="0">
                <a:effectLst/>
                <a:latin typeface=".SFUI-Regular"/>
              </a:rPr>
              <a:t>, </a:t>
            </a:r>
            <a:r>
              <a:rPr lang="vi-VN" sz="2400" b="0" i="0" err="1">
                <a:effectLst/>
                <a:latin typeface=".SFUI-Regular"/>
              </a:rPr>
              <a:t>béo</a:t>
            </a:r>
            <a:r>
              <a:rPr lang="vi-VN" sz="2400" b="0" i="0">
                <a:effectLst/>
                <a:latin typeface=".SFUI-Regular"/>
              </a:rPr>
              <a:t> </a:t>
            </a:r>
            <a:r>
              <a:rPr lang="vi-VN" sz="2400" b="0" i="0" err="1">
                <a:effectLst/>
                <a:latin typeface=".SFUI-Regular"/>
              </a:rPr>
              <a:t>phì</a:t>
            </a:r>
            <a:r>
              <a:rPr lang="vi-VN" sz="2400" b="0" i="0">
                <a:effectLst/>
                <a:latin typeface=".SFUI-Regular"/>
              </a:rPr>
              <a:t>, </a:t>
            </a:r>
            <a:r>
              <a:rPr lang="vi-VN" sz="2400" b="0" i="0" err="1">
                <a:effectLst/>
                <a:latin typeface=".SFUI-Regular"/>
              </a:rPr>
              <a:t>rối</a:t>
            </a:r>
            <a:r>
              <a:rPr lang="vi-VN" sz="2400" b="0" i="0">
                <a:effectLst/>
                <a:latin typeface=".SFUI-Regular"/>
              </a:rPr>
              <a:t> </a:t>
            </a:r>
            <a:r>
              <a:rPr lang="vi-VN" sz="2400" b="0" i="0" err="1">
                <a:effectLst/>
                <a:latin typeface=".SFUI-Regular"/>
              </a:rPr>
              <a:t>loạn</a:t>
            </a:r>
            <a:r>
              <a:rPr lang="vi-VN" sz="2400" b="0" i="0">
                <a:effectLst/>
                <a:latin typeface=".SFUI-Regular"/>
              </a:rPr>
              <a:t> </a:t>
            </a:r>
            <a:r>
              <a:rPr lang="vi-VN" sz="2400" b="0" i="0" err="1">
                <a:effectLst/>
                <a:latin typeface=".SFUI-Regular"/>
              </a:rPr>
              <a:t>lipid</a:t>
            </a:r>
            <a:r>
              <a:rPr lang="vi-VN" sz="2400" b="0" i="0">
                <a:effectLst/>
                <a:latin typeface=".SFUI-Regular"/>
              </a:rPr>
              <a:t> </a:t>
            </a:r>
            <a:r>
              <a:rPr lang="vi-VN" sz="2400" b="0" i="0" err="1">
                <a:effectLst/>
                <a:latin typeface=".SFUI-Regular"/>
              </a:rPr>
              <a:t>máu</a:t>
            </a:r>
            <a:r>
              <a:rPr lang="vi-VN" sz="2400" b="0" i="0">
                <a:effectLst/>
                <a:latin typeface=".SFUI-Regular"/>
              </a:rPr>
              <a:t>, </a:t>
            </a:r>
            <a:r>
              <a:rPr lang="vi-VN" sz="2400" b="0" i="0" err="1">
                <a:effectLst/>
                <a:latin typeface=".SFUI-Regular"/>
              </a:rPr>
              <a:t>đái</a:t>
            </a:r>
            <a:r>
              <a:rPr lang="vi-VN" sz="2400" b="0" i="0">
                <a:effectLst/>
                <a:latin typeface=".SFUI-Regular"/>
              </a:rPr>
              <a:t> </a:t>
            </a:r>
            <a:r>
              <a:rPr lang="vi-VN" sz="2400" b="0" i="0" err="1">
                <a:effectLst/>
                <a:latin typeface=".SFUI-Regular"/>
              </a:rPr>
              <a:t>tháo</a:t>
            </a:r>
            <a:r>
              <a:rPr lang="vi-VN" sz="2400" b="0" i="0">
                <a:effectLst/>
                <a:latin typeface=".SFUI-Regular"/>
              </a:rPr>
              <a:t> </a:t>
            </a:r>
            <a:r>
              <a:rPr lang="vi-VN" sz="2400" b="0" i="0" err="1">
                <a:effectLst/>
                <a:latin typeface=".SFUI-Regular"/>
              </a:rPr>
              <a:t>đường</a:t>
            </a:r>
            <a:r>
              <a:rPr lang="vi-VN" sz="2400" b="0" i="0">
                <a:effectLst/>
                <a:latin typeface=".SFUI-Regular"/>
              </a:rPr>
              <a:t> </a:t>
            </a:r>
            <a:r>
              <a:rPr lang="vi-VN" sz="2400" b="0" i="0" err="1">
                <a:effectLst/>
                <a:latin typeface=".SFUI-Regular"/>
              </a:rPr>
              <a:t>và</a:t>
            </a:r>
            <a:r>
              <a:rPr lang="vi-VN" sz="2400" b="0" i="0">
                <a:effectLst/>
                <a:latin typeface=".SFUI-Regular"/>
              </a:rPr>
              <a:t> </a:t>
            </a:r>
            <a:r>
              <a:rPr lang="vi-VN" sz="2400" b="0" i="0" err="1">
                <a:effectLst/>
                <a:latin typeface=".SFUI-Regular"/>
              </a:rPr>
              <a:t>hội</a:t>
            </a:r>
            <a:r>
              <a:rPr lang="vi-VN" sz="2400" b="0" i="0">
                <a:effectLst/>
                <a:latin typeface=".SFUI-Regular"/>
              </a:rPr>
              <a:t> </a:t>
            </a:r>
            <a:r>
              <a:rPr lang="vi-VN" sz="2400" b="0" i="0" err="1">
                <a:effectLst/>
                <a:latin typeface=".SFUI-Regular"/>
              </a:rPr>
              <a:t>chứng</a:t>
            </a:r>
            <a:r>
              <a:rPr lang="vi-VN" sz="2400" b="0" i="0">
                <a:effectLst/>
                <a:latin typeface=".SFUI-Regular"/>
              </a:rPr>
              <a:t> </a:t>
            </a:r>
            <a:r>
              <a:rPr lang="vi-VN" sz="2400" b="0" i="0" err="1">
                <a:effectLst/>
                <a:latin typeface=".SFUI-Regular"/>
              </a:rPr>
              <a:t>chuyển</a:t>
            </a:r>
            <a:r>
              <a:rPr lang="vi-VN" sz="2400" b="0" i="0">
                <a:effectLst/>
                <a:latin typeface=".SFUI-Regular"/>
              </a:rPr>
              <a:t> </a:t>
            </a:r>
            <a:r>
              <a:rPr lang="vi-VN" sz="2400" b="0" i="0" err="1">
                <a:effectLst/>
                <a:latin typeface=".SFUI-Regular"/>
              </a:rPr>
              <a:t>hóa</a:t>
            </a:r>
            <a:r>
              <a:rPr lang="vi-VN" sz="2400">
                <a:latin typeface=".SFUI-Regular"/>
              </a:rPr>
              <a:t>. </a:t>
            </a:r>
            <a:endParaRPr lang="vi-VN" sz="2400">
              <a:effectLst/>
              <a:latin typeface=".SFUI-Regular"/>
            </a:endParaRPr>
          </a:p>
          <a:p>
            <a:pPr marL="344170" indent="-344170"/>
            <a:r>
              <a:rPr lang="vi-VN" sz="2400" b="0" i="0">
                <a:effectLst/>
                <a:latin typeface=".SFUI-Regular"/>
              </a:rPr>
              <a:t>Tăng </a:t>
            </a:r>
            <a:r>
              <a:rPr lang="vi-VN" sz="2400" b="0" i="0" err="1">
                <a:effectLst/>
                <a:latin typeface=".SFUI-Regular"/>
              </a:rPr>
              <a:t>huyết</a:t>
            </a:r>
            <a:r>
              <a:rPr lang="vi-VN" sz="2400" b="0" i="0">
                <a:effectLst/>
                <a:latin typeface=".SFUI-Regular"/>
              </a:rPr>
              <a:t> </a:t>
            </a:r>
            <a:r>
              <a:rPr lang="vi-VN" sz="2400" b="0" i="0" err="1">
                <a:effectLst/>
                <a:latin typeface=".SFUI-Regular"/>
              </a:rPr>
              <a:t>áp</a:t>
            </a:r>
            <a:r>
              <a:rPr lang="vi-VN" sz="2400" b="0" i="0">
                <a:effectLst/>
                <a:latin typeface=".SFUI-Regular"/>
              </a:rPr>
              <a:t>, </a:t>
            </a:r>
            <a:r>
              <a:rPr lang="vi-VN" sz="2400" b="0" i="0" err="1">
                <a:effectLst/>
                <a:latin typeface=".SFUI-Regular"/>
              </a:rPr>
              <a:t>rối</a:t>
            </a:r>
            <a:r>
              <a:rPr lang="vi-VN" sz="2400" b="0" i="0">
                <a:effectLst/>
                <a:latin typeface=".SFUI-Regular"/>
              </a:rPr>
              <a:t> </a:t>
            </a:r>
            <a:r>
              <a:rPr lang="vi-VN" sz="2400" b="0" i="0" err="1">
                <a:effectLst/>
                <a:latin typeface=".SFUI-Regular"/>
              </a:rPr>
              <a:t>loạn</a:t>
            </a:r>
            <a:r>
              <a:rPr lang="vi-VN" sz="2400" b="0" i="0">
                <a:effectLst/>
                <a:latin typeface=".SFUI-Regular"/>
              </a:rPr>
              <a:t> </a:t>
            </a:r>
            <a:r>
              <a:rPr lang="vi-VN" sz="2400" b="0" i="0" err="1">
                <a:effectLst/>
                <a:latin typeface=".SFUI-Regular"/>
              </a:rPr>
              <a:t>tuyến</a:t>
            </a:r>
            <a:r>
              <a:rPr lang="vi-VN" sz="2400" b="0" i="0">
                <a:effectLst/>
                <a:latin typeface=".SFUI-Regular"/>
              </a:rPr>
              <a:t> </a:t>
            </a:r>
            <a:r>
              <a:rPr lang="vi-VN" sz="2400" b="0" i="0" err="1">
                <a:effectLst/>
                <a:latin typeface=".SFUI-Regular"/>
              </a:rPr>
              <a:t>giáp</a:t>
            </a:r>
            <a:r>
              <a:rPr lang="vi-VN" sz="2400" b="0" i="0">
                <a:effectLst/>
                <a:latin typeface=".SFUI-Regular"/>
              </a:rPr>
              <a:t>, </a:t>
            </a:r>
            <a:r>
              <a:rPr lang="vi-VN" sz="2400" b="0" i="0" err="1">
                <a:effectLst/>
                <a:latin typeface=".SFUI-Regular"/>
              </a:rPr>
              <a:t>rối</a:t>
            </a:r>
            <a:r>
              <a:rPr lang="vi-VN" sz="2400" b="0" i="0">
                <a:effectLst/>
                <a:latin typeface=".SFUI-Regular"/>
              </a:rPr>
              <a:t> </a:t>
            </a:r>
            <a:r>
              <a:rPr lang="vi-VN" sz="2400" b="0" i="0" err="1">
                <a:effectLst/>
                <a:latin typeface=".SFUI-Regular"/>
              </a:rPr>
              <a:t>loạn</a:t>
            </a:r>
            <a:r>
              <a:rPr lang="vi-VN" sz="2400" b="0" i="0">
                <a:effectLst/>
                <a:latin typeface=".SFUI-Regular"/>
              </a:rPr>
              <a:t> tâm </a:t>
            </a:r>
            <a:r>
              <a:rPr lang="vi-VN" sz="2400" b="0" i="0" err="1">
                <a:effectLst/>
                <a:latin typeface=".SFUI-Regular"/>
              </a:rPr>
              <a:t>thần</a:t>
            </a:r>
            <a:r>
              <a:rPr lang="vi-VN" sz="2400" b="0" i="0">
                <a:effectLst/>
                <a:latin typeface=".SFUI-Regular"/>
              </a:rPr>
              <a:t>, </a:t>
            </a:r>
            <a:r>
              <a:rPr lang="vi-VN" sz="2400" b="0" i="0" err="1">
                <a:effectLst/>
                <a:latin typeface=".SFUI-Regular"/>
              </a:rPr>
              <a:t>bệnh</a:t>
            </a:r>
            <a:r>
              <a:rPr lang="vi-VN" sz="2400" b="0" i="0">
                <a:effectLst/>
                <a:latin typeface=".SFUI-Regular"/>
              </a:rPr>
              <a:t> </a:t>
            </a:r>
            <a:r>
              <a:rPr lang="vi-VN" sz="2400" b="0" i="0" err="1">
                <a:effectLst/>
                <a:latin typeface=".SFUI-Regular"/>
              </a:rPr>
              <a:t>khớp</a:t>
            </a:r>
            <a:r>
              <a:rPr lang="vi-VN" sz="2400" b="0" i="0">
                <a:effectLst/>
                <a:latin typeface=".SFUI-Regular"/>
              </a:rPr>
              <a:t> </a:t>
            </a:r>
            <a:r>
              <a:rPr lang="vi-VN" sz="2400" b="0" i="0" err="1">
                <a:effectLst/>
                <a:latin typeface=".SFUI-Regular"/>
              </a:rPr>
              <a:t>và</a:t>
            </a:r>
            <a:r>
              <a:rPr lang="vi-VN" sz="2400" b="0" i="0">
                <a:effectLst/>
                <a:latin typeface=".SFUI-Regular"/>
              </a:rPr>
              <a:t> </a:t>
            </a:r>
            <a:r>
              <a:rPr lang="vi-VN" sz="2400" b="0" i="0" err="1">
                <a:effectLst/>
                <a:latin typeface=".SFUI-Regular"/>
              </a:rPr>
              <a:t>hội</a:t>
            </a:r>
            <a:r>
              <a:rPr lang="vi-VN" sz="2400" b="0" i="0">
                <a:effectLst/>
                <a:latin typeface=".SFUI-Regular"/>
              </a:rPr>
              <a:t> </a:t>
            </a:r>
            <a:r>
              <a:rPr lang="vi-VN" sz="2400" b="0" i="0" err="1">
                <a:effectLst/>
                <a:latin typeface=".SFUI-Regular"/>
              </a:rPr>
              <a:t>chứng</a:t>
            </a:r>
            <a:r>
              <a:rPr lang="vi-VN" sz="2400" b="0" i="0">
                <a:effectLst/>
                <a:latin typeface=".SFUI-Regular"/>
              </a:rPr>
              <a:t> </a:t>
            </a:r>
            <a:r>
              <a:rPr lang="vi-VN" sz="2400" b="0" i="0" err="1">
                <a:effectLst/>
                <a:latin typeface=".SFUI-Regular"/>
              </a:rPr>
              <a:t>buồng</a:t>
            </a:r>
            <a:r>
              <a:rPr lang="vi-VN" sz="2400" b="0" i="0">
                <a:effectLst/>
                <a:latin typeface=".SFUI-Regular"/>
              </a:rPr>
              <a:t> </a:t>
            </a:r>
            <a:r>
              <a:rPr lang="vi-VN" sz="2400" b="0" i="0" err="1">
                <a:effectLst/>
                <a:latin typeface=".SFUI-Regular"/>
              </a:rPr>
              <a:t>trứng</a:t>
            </a:r>
            <a:r>
              <a:rPr lang="vi-VN" sz="2400" b="0" i="0">
                <a:effectLst/>
                <a:latin typeface=".SFUI-Regular"/>
              </a:rPr>
              <a:t> đa nang </a:t>
            </a:r>
            <a:r>
              <a:rPr lang="vi-VN" sz="2400" b="0" i="0" err="1">
                <a:effectLst/>
                <a:latin typeface=".SFUI-Regular"/>
              </a:rPr>
              <a:t>cũng</a:t>
            </a:r>
            <a:r>
              <a:rPr lang="vi-VN" sz="2400" b="0" i="0">
                <a:effectLst/>
                <a:latin typeface=".SFUI-Regular"/>
              </a:rPr>
              <a:t> </a:t>
            </a:r>
            <a:r>
              <a:rPr lang="vi-VN" sz="2400" b="0" i="0" err="1">
                <a:effectLst/>
                <a:latin typeface=".SFUI-Regular"/>
              </a:rPr>
              <a:t>có</a:t>
            </a:r>
            <a:r>
              <a:rPr lang="vi-VN" sz="2400" b="0" i="0">
                <a:effectLst/>
                <a:latin typeface=".SFUI-Regular"/>
              </a:rPr>
              <a:t> liên quan </a:t>
            </a:r>
            <a:r>
              <a:rPr lang="vi-VN" sz="2400" b="0" i="0" err="1">
                <a:effectLst/>
                <a:latin typeface=".SFUI-Regular"/>
              </a:rPr>
              <a:t>đến</a:t>
            </a:r>
            <a:r>
              <a:rPr lang="vi-VN" sz="2400" b="0" i="0">
                <a:effectLst/>
                <a:latin typeface=".SFUI-Regular"/>
              </a:rPr>
              <a:t> HS </a:t>
            </a:r>
            <a:endParaRPr lang="vi-VN" sz="2400">
              <a:effectLst/>
              <a:latin typeface=".AppleSystemUIFont"/>
            </a:endParaRPr>
          </a:p>
          <a:p>
            <a:pPr marL="344170" indent="-344170"/>
            <a:r>
              <a:rPr lang="vi-VN" sz="2400" b="0" i="0" err="1">
                <a:effectLst/>
                <a:latin typeface=".SFUI-Regular"/>
              </a:rPr>
              <a:t>Có</a:t>
            </a:r>
            <a:r>
              <a:rPr lang="vi-VN" sz="2400" b="0" i="0">
                <a:effectLst/>
                <a:latin typeface=".SFUI-Regular"/>
              </a:rPr>
              <a:t> </a:t>
            </a:r>
            <a:r>
              <a:rPr lang="vi-VN" sz="2400" b="0" i="0" err="1">
                <a:effectLst/>
                <a:latin typeface=".SFUI-Regular"/>
              </a:rPr>
              <a:t>một</a:t>
            </a:r>
            <a:r>
              <a:rPr lang="vi-VN" sz="2400" b="0" i="0">
                <a:effectLst/>
                <a:latin typeface=".SFUI-Regular"/>
              </a:rPr>
              <a:t> </a:t>
            </a:r>
            <a:r>
              <a:rPr lang="vi-VN" sz="2400" b="0" i="0" err="1">
                <a:effectLst/>
                <a:latin typeface=".SFUI-Regular"/>
              </a:rPr>
              <a:t>tỷ</a:t>
            </a:r>
            <a:r>
              <a:rPr lang="vi-VN" sz="2400" b="0" i="0">
                <a:effectLst/>
                <a:latin typeface=".SFUI-Regular"/>
              </a:rPr>
              <a:t> </a:t>
            </a:r>
            <a:r>
              <a:rPr lang="vi-VN" sz="2400" b="0" i="0" err="1">
                <a:effectLst/>
                <a:latin typeface=".SFUI-Regular"/>
              </a:rPr>
              <a:t>lệ</a:t>
            </a:r>
            <a:r>
              <a:rPr lang="vi-VN" sz="2400" b="0" i="0">
                <a:effectLst/>
                <a:latin typeface=".SFUI-Regular"/>
              </a:rPr>
              <a:t> tương </a:t>
            </a:r>
            <a:r>
              <a:rPr lang="vi-VN" sz="2400" b="0" i="0" err="1">
                <a:effectLst/>
                <a:latin typeface=".SFUI-Regular"/>
              </a:rPr>
              <a:t>đối</a:t>
            </a:r>
            <a:r>
              <a:rPr lang="vi-VN" sz="2400" b="0" i="0">
                <a:effectLst/>
                <a:latin typeface=".SFUI-Regular"/>
              </a:rPr>
              <a:t> cao</a:t>
            </a:r>
            <a:r>
              <a:rPr lang="vi-VN" sz="2400">
                <a:latin typeface=".SFUI-Regular"/>
              </a:rPr>
              <a:t> BN </a:t>
            </a:r>
            <a:r>
              <a:rPr lang="vi-VN" sz="2400" err="1">
                <a:latin typeface=".SFUI-Regular"/>
              </a:rPr>
              <a:t>mắc</a:t>
            </a:r>
            <a:r>
              <a:rPr lang="vi-VN" sz="2400">
                <a:latin typeface=".SFUI-Regular"/>
              </a:rPr>
              <a:t> </a:t>
            </a:r>
            <a:r>
              <a:rPr lang="vi-VN" sz="2400" err="1">
                <a:latin typeface=".SFUI-Regular"/>
              </a:rPr>
              <a:t>bệnh</a:t>
            </a:r>
            <a:r>
              <a:rPr lang="vi-VN" sz="2400">
                <a:latin typeface=".SFUI-Regular"/>
              </a:rPr>
              <a:t> </a:t>
            </a:r>
            <a:r>
              <a:rPr lang="vi-VN" sz="2400" err="1">
                <a:latin typeface=".SFUI-Regular"/>
              </a:rPr>
              <a:t>đồng</a:t>
            </a:r>
            <a:r>
              <a:rPr lang="vi-VN" sz="2400">
                <a:latin typeface=".SFUI-Regular"/>
              </a:rPr>
              <a:t> </a:t>
            </a:r>
            <a:r>
              <a:rPr lang="vi-VN" sz="2400" err="1">
                <a:latin typeface=".SFUI-Regular"/>
              </a:rPr>
              <a:t>thòi</a:t>
            </a:r>
            <a:r>
              <a:rPr lang="vi-VN" sz="2400">
                <a:latin typeface=".SFUI-Regular"/>
              </a:rPr>
              <a:t> </a:t>
            </a:r>
            <a:r>
              <a:rPr lang="vi-VN" sz="2400" b="0" i="0">
                <a:effectLst/>
                <a:latin typeface=".SFUI-Regular"/>
              </a:rPr>
              <a:t>HS </a:t>
            </a:r>
            <a:r>
              <a:rPr lang="vi-VN" sz="2400" b="0" i="0" err="1">
                <a:effectLst/>
                <a:latin typeface=".SFUI-Regular"/>
              </a:rPr>
              <a:t>và</a:t>
            </a:r>
            <a:r>
              <a:rPr lang="vi-VN" sz="2400" b="0" i="0">
                <a:effectLst/>
                <a:latin typeface=".SFUI-Regular"/>
              </a:rPr>
              <a:t> </a:t>
            </a:r>
            <a:r>
              <a:rPr lang="vi-VN" sz="2400" b="0" i="0" err="1">
                <a:effectLst/>
                <a:latin typeface=".SFUI-Regular"/>
              </a:rPr>
              <a:t>bệnh</a:t>
            </a:r>
            <a:r>
              <a:rPr lang="vi-VN" sz="2400" b="0" i="0">
                <a:effectLst/>
                <a:latin typeface=".SFUI-Regular"/>
              </a:rPr>
              <a:t> </a:t>
            </a:r>
            <a:r>
              <a:rPr lang="vi-VN" sz="2400" b="0" i="0" err="1">
                <a:effectLst/>
                <a:latin typeface=".SFUI-Regular"/>
              </a:rPr>
              <a:t>Crohn</a:t>
            </a:r>
            <a:r>
              <a:rPr lang="vi-VN" sz="2400">
                <a:latin typeface=".SFUI-Regular"/>
              </a:rPr>
              <a:t>. </a:t>
            </a:r>
            <a:endParaRPr lang="vi-VN" sz="2400">
              <a:effectLst/>
              <a:latin typeface=".SFUI-Regular"/>
            </a:endParaRPr>
          </a:p>
          <a:p>
            <a:pPr marL="344170" indent="-344170"/>
            <a:endParaRPr lang="vi-VN">
              <a:cs typeface="Arial" panose="020B0604020202020204" pitchFamily="34" charset="0"/>
            </a:endParaRPr>
          </a:p>
        </p:txBody>
      </p:sp>
    </p:spTree>
    <p:extLst>
      <p:ext uri="{BB962C8B-B14F-4D97-AF65-F5344CB8AC3E}">
        <p14:creationId xmlns:p14="http://schemas.microsoft.com/office/powerpoint/2010/main" val="225157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E1DC627-4ABE-46C9-81E9-5BB1D8CE06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D1C6DF18-30CC-455D-BEF5-AD8ABBB6310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1" name="Picture 50">
            <a:extLst>
              <a:ext uri="{FF2B5EF4-FFF2-40B4-BE49-F238E27FC236}">
                <a16:creationId xmlns:a16="http://schemas.microsoft.com/office/drawing/2014/main" id="{4397A168-9964-4557-8B18-18F68C71093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3" name="Rectangle 52">
            <a:extLst>
              <a:ext uri="{FF2B5EF4-FFF2-40B4-BE49-F238E27FC236}">
                <a16:creationId xmlns:a16="http://schemas.microsoft.com/office/drawing/2014/main" id="{EB4E0424-26BF-4CAF-B60C-9FA333BAFC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F5EAC93-4557-436A-BA08-FC04B42299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E12A95-2D51-4F5B-B468-3C7BF914E4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AA4C3B4D-A535-4C6A-B02B-F7CBAF963C89}"/>
              </a:ext>
            </a:extLst>
          </p:cNvPr>
          <p:cNvPicPr>
            <a:picLocks noChangeAspect="1"/>
          </p:cNvPicPr>
          <p:nvPr/>
        </p:nvPicPr>
        <p:blipFill>
          <a:blip r:embed="rId5"/>
          <a:stretch>
            <a:fillRect/>
          </a:stretch>
        </p:blipFill>
        <p:spPr>
          <a:xfrm>
            <a:off x="652881" y="332389"/>
            <a:ext cx="6870188" cy="620826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3" name="Content Placeholder 22">
            <a:extLst>
              <a:ext uri="{FF2B5EF4-FFF2-40B4-BE49-F238E27FC236}">
                <a16:creationId xmlns:a16="http://schemas.microsoft.com/office/drawing/2014/main" id="{7968B6E2-5784-4B05-A950-DD7767D1C4D1}"/>
              </a:ext>
            </a:extLst>
          </p:cNvPr>
          <p:cNvSpPr>
            <a:spLocks noGrp="1"/>
          </p:cNvSpPr>
          <p:nvPr>
            <p:ph idx="1"/>
          </p:nvPr>
        </p:nvSpPr>
        <p:spPr>
          <a:xfrm>
            <a:off x="7556290" y="2052116"/>
            <a:ext cx="3016439" cy="3997828"/>
          </a:xfrm>
        </p:spPr>
        <p:txBody>
          <a:bodyPr>
            <a:normAutofit/>
          </a:bodyPr>
          <a:lstStyle/>
          <a:p>
            <a:pPr marL="344170" indent="-344170"/>
            <a:r>
              <a:rPr lang="en-US" sz="1600">
                <a:ea typeface="+mn-lt"/>
                <a:cs typeface="+mn-lt"/>
              </a:rPr>
              <a:t>Vekic, D. A., &amp; Cains, G. D. (2017). Hidradenitis suppurativa-Management, comorbidities and monitoring. </a:t>
            </a:r>
            <a:r>
              <a:rPr lang="en-US" sz="1600" i="1">
                <a:ea typeface="+mn-lt"/>
                <a:cs typeface="+mn-lt"/>
              </a:rPr>
              <a:t>Australian family physician</a:t>
            </a:r>
            <a:r>
              <a:rPr lang="en-US" sz="1600">
                <a:ea typeface="+mn-lt"/>
                <a:cs typeface="+mn-lt"/>
              </a:rPr>
              <a:t>, </a:t>
            </a:r>
            <a:r>
              <a:rPr lang="en-US" sz="1600" i="1">
                <a:ea typeface="+mn-lt"/>
                <a:cs typeface="+mn-lt"/>
              </a:rPr>
              <a:t>46</a:t>
            </a:r>
            <a:r>
              <a:rPr lang="en-US" sz="1600">
                <a:ea typeface="+mn-lt"/>
                <a:cs typeface="+mn-lt"/>
              </a:rPr>
              <a:t>(8), 584.</a:t>
            </a:r>
            <a:endParaRPr lang="en-US" sz="1600">
              <a:cs typeface="Arial" panose="020B0604020202020204"/>
            </a:endParaRPr>
          </a:p>
        </p:txBody>
      </p:sp>
      <p:sp>
        <p:nvSpPr>
          <p:cNvPr id="59" name="Rectangle 58">
            <a:extLst>
              <a:ext uri="{FF2B5EF4-FFF2-40B4-BE49-F238E27FC236}">
                <a16:creationId xmlns:a16="http://schemas.microsoft.com/office/drawing/2014/main" id="{451DB18B-281E-4563-841D-F2464BEBDA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131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CE9A5E4-F528-A747-9EC4-004D2D5E0E40}"/>
              </a:ext>
            </a:extLst>
          </p:cNvPr>
          <p:cNvSpPr>
            <a:spLocks noGrp="1"/>
          </p:cNvSpPr>
          <p:nvPr>
            <p:ph type="title"/>
          </p:nvPr>
        </p:nvSpPr>
        <p:spPr>
          <a:xfrm>
            <a:off x="1632213" y="3147254"/>
            <a:ext cx="8934220" cy="1424746"/>
          </a:xfrm>
        </p:spPr>
        <p:txBody>
          <a:bodyPr/>
          <a:lstStyle/>
          <a:p>
            <a:r>
              <a:rPr lang="vi-VN" b="1">
                <a:latin typeface="Times New Roman"/>
                <a:cs typeface="Times New Roman"/>
              </a:rPr>
              <a:t>NGUYÊN NHÂN VÀ CƠ CHẾ BỆNH SINH</a:t>
            </a:r>
          </a:p>
        </p:txBody>
      </p:sp>
      <p:sp>
        <p:nvSpPr>
          <p:cNvPr id="3" name="Chỗ dành sẵn cho Nội dung 2">
            <a:extLst>
              <a:ext uri="{FF2B5EF4-FFF2-40B4-BE49-F238E27FC236}">
                <a16:creationId xmlns:a16="http://schemas.microsoft.com/office/drawing/2014/main" id="{35A31C90-9787-AD4F-BB7C-406B06AD4504}"/>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495817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4EA9E88-E482-3D4A-93A3-F58B64AB5E63}"/>
              </a:ext>
            </a:extLst>
          </p:cNvPr>
          <p:cNvSpPr>
            <a:spLocks noGrp="1"/>
          </p:cNvSpPr>
          <p:nvPr>
            <p:ph type="title"/>
          </p:nvPr>
        </p:nvSpPr>
        <p:spPr/>
        <p:txBody>
          <a:bodyPr>
            <a:normAutofit fontScale="90000"/>
          </a:bodyPr>
          <a:lstStyle/>
          <a:p>
            <a:r>
              <a:rPr lang="vi-VN"/>
              <a:t>NGUYÊN NHÂN VÀ CƠ CHẾ BỆNH SINH</a:t>
            </a:r>
            <a:br>
              <a:rPr lang="vi-VN"/>
            </a:br>
            <a:endParaRPr lang="vi-VN"/>
          </a:p>
        </p:txBody>
      </p:sp>
      <p:sp>
        <p:nvSpPr>
          <p:cNvPr id="3" name="Chỗ dành sẵn cho Nội dung 2">
            <a:extLst>
              <a:ext uri="{FF2B5EF4-FFF2-40B4-BE49-F238E27FC236}">
                <a16:creationId xmlns:a16="http://schemas.microsoft.com/office/drawing/2014/main" id="{E5B483A3-F06B-E040-896D-ACFFEC3D4496}"/>
              </a:ext>
            </a:extLst>
          </p:cNvPr>
          <p:cNvSpPr>
            <a:spLocks noGrp="1"/>
          </p:cNvSpPr>
          <p:nvPr>
            <p:ph idx="1"/>
          </p:nvPr>
        </p:nvSpPr>
        <p:spPr>
          <a:xfrm>
            <a:off x="2327901" y="2052116"/>
            <a:ext cx="8242238" cy="3997828"/>
          </a:xfrm>
        </p:spPr>
        <p:txBody>
          <a:bodyPr>
            <a:normAutofit lnSpcReduction="10000"/>
          </a:bodyPr>
          <a:lstStyle/>
          <a:p>
            <a:pPr marL="344170" indent="-344170"/>
            <a:r>
              <a:rPr lang="vi-VN" sz="2400">
                <a:latin typeface="Arial"/>
                <a:cs typeface="Arial"/>
              </a:rPr>
              <a:t>Căn nguyên </a:t>
            </a:r>
            <a:r>
              <a:rPr lang="vi-VN" sz="2400" err="1">
                <a:latin typeface="Arial"/>
                <a:cs typeface="Arial"/>
              </a:rPr>
              <a:t>chính</a:t>
            </a:r>
            <a:r>
              <a:rPr lang="vi-VN" sz="2400">
                <a:latin typeface="Arial"/>
                <a:cs typeface="Arial"/>
              </a:rPr>
              <a:t> </a:t>
            </a:r>
            <a:r>
              <a:rPr lang="vi-VN" sz="2400" err="1">
                <a:latin typeface="Arial"/>
                <a:cs typeface="Arial"/>
              </a:rPr>
              <a:t>xác</a:t>
            </a:r>
            <a:r>
              <a:rPr lang="vi-VN" sz="2400">
                <a:latin typeface="Arial"/>
                <a:cs typeface="Arial"/>
              </a:rPr>
              <a:t> </a:t>
            </a:r>
            <a:r>
              <a:rPr lang="vi-VN" sz="2400" err="1">
                <a:latin typeface="Arial"/>
                <a:cs typeface="Arial"/>
              </a:rPr>
              <a:t>của</a:t>
            </a:r>
            <a:r>
              <a:rPr lang="vi-VN" sz="2400">
                <a:latin typeface="Arial"/>
                <a:cs typeface="Arial"/>
              </a:rPr>
              <a:t> HS </a:t>
            </a:r>
            <a:r>
              <a:rPr lang="vi-VN" sz="2400" err="1">
                <a:latin typeface="Arial"/>
                <a:cs typeface="Arial"/>
              </a:rPr>
              <a:t>vẫn</a:t>
            </a:r>
            <a:r>
              <a:rPr lang="vi-VN" sz="2400">
                <a:latin typeface="Arial"/>
                <a:cs typeface="Arial"/>
              </a:rPr>
              <a:t> chưa </a:t>
            </a:r>
            <a:r>
              <a:rPr lang="vi-VN" sz="2400" err="1">
                <a:latin typeface="Arial"/>
                <a:cs typeface="Arial"/>
              </a:rPr>
              <a:t>được</a:t>
            </a:r>
            <a:r>
              <a:rPr lang="vi-VN" sz="2400">
                <a:latin typeface="Arial"/>
                <a:cs typeface="Arial"/>
              </a:rPr>
              <a:t> </a:t>
            </a:r>
            <a:r>
              <a:rPr lang="vi-VN" sz="2400" err="1">
                <a:latin typeface="Arial"/>
                <a:cs typeface="Arial"/>
              </a:rPr>
              <a:t>chứng</a:t>
            </a:r>
            <a:r>
              <a:rPr lang="vi-VN" sz="2400">
                <a:latin typeface="Arial"/>
                <a:cs typeface="Arial"/>
              </a:rPr>
              <a:t> minh. </a:t>
            </a:r>
            <a:endParaRPr lang="en-US" sz="2400">
              <a:cs typeface="Arial"/>
            </a:endParaRPr>
          </a:p>
          <a:p>
            <a:pPr marL="344170" indent="-344170"/>
            <a:r>
              <a:rPr lang="vi-VN" sz="2400" err="1">
                <a:latin typeface="Arial"/>
                <a:cs typeface="Arial"/>
              </a:rPr>
              <a:t>Có</a:t>
            </a:r>
            <a:r>
              <a:rPr lang="vi-VN" sz="2400">
                <a:latin typeface="Arial"/>
                <a:cs typeface="Arial"/>
              </a:rPr>
              <a:t> </a:t>
            </a:r>
            <a:r>
              <a:rPr lang="vi-VN" sz="2400" err="1">
                <a:latin typeface="Arial"/>
                <a:cs typeface="Arial"/>
              </a:rPr>
              <a:t>thể</a:t>
            </a:r>
            <a:r>
              <a:rPr lang="vi-VN" sz="2400">
                <a:latin typeface="Arial"/>
                <a:cs typeface="Arial"/>
              </a:rPr>
              <a:t>  </a:t>
            </a:r>
            <a:r>
              <a:rPr lang="vi-VN" sz="2400" err="1">
                <a:latin typeface="Arial"/>
                <a:cs typeface="Arial"/>
              </a:rPr>
              <a:t>bởi</a:t>
            </a:r>
            <a:r>
              <a:rPr lang="vi-VN" sz="2400">
                <a:latin typeface="Arial"/>
                <a:cs typeface="Arial"/>
              </a:rPr>
              <a:t> </a:t>
            </a:r>
            <a:r>
              <a:rPr lang="vi-VN" sz="2400" err="1">
                <a:latin typeface="Arial"/>
                <a:cs typeface="Arial"/>
              </a:rPr>
              <a:t>các</a:t>
            </a:r>
            <a:r>
              <a:rPr lang="vi-VN" sz="2400">
                <a:latin typeface="Arial"/>
                <a:cs typeface="Arial"/>
              </a:rPr>
              <a:t> </a:t>
            </a:r>
            <a:r>
              <a:rPr lang="vi-VN" sz="2400" err="1">
                <a:latin typeface="Arial"/>
                <a:cs typeface="Arial"/>
              </a:rPr>
              <a:t>yếu</a:t>
            </a:r>
            <a:r>
              <a:rPr lang="vi-VN" sz="2400">
                <a:latin typeface="Arial"/>
                <a:cs typeface="Arial"/>
              </a:rPr>
              <a:t> </a:t>
            </a:r>
            <a:r>
              <a:rPr lang="vi-VN" sz="2400" err="1">
                <a:latin typeface="Arial"/>
                <a:cs typeface="Arial"/>
              </a:rPr>
              <a:t>tố</a:t>
            </a:r>
            <a:r>
              <a:rPr lang="vi-VN" sz="2400">
                <a:latin typeface="Arial"/>
                <a:cs typeface="Arial"/>
              </a:rPr>
              <a:t> di </a:t>
            </a:r>
            <a:r>
              <a:rPr lang="vi-VN" sz="2400" err="1">
                <a:latin typeface="Arial"/>
                <a:cs typeface="Arial"/>
              </a:rPr>
              <a:t>truyền</a:t>
            </a:r>
            <a:r>
              <a:rPr lang="vi-VN" sz="2400">
                <a:latin typeface="Arial"/>
                <a:cs typeface="Arial"/>
              </a:rPr>
              <a:t> </a:t>
            </a:r>
            <a:r>
              <a:rPr lang="vi-VN" sz="2400" err="1">
                <a:latin typeface="Arial"/>
                <a:cs typeface="Arial"/>
              </a:rPr>
              <a:t>và</a:t>
            </a:r>
            <a:r>
              <a:rPr lang="vi-VN" sz="2400">
                <a:latin typeface="Arial"/>
                <a:cs typeface="Arial"/>
              </a:rPr>
              <a:t> môi </a:t>
            </a:r>
            <a:r>
              <a:rPr lang="vi-VN" sz="2400" err="1">
                <a:latin typeface="Arial"/>
                <a:cs typeface="Arial"/>
              </a:rPr>
              <a:t>trường</a:t>
            </a:r>
            <a:r>
              <a:rPr lang="vi-VN" sz="2400">
                <a:latin typeface="Arial"/>
                <a:cs typeface="Arial"/>
              </a:rPr>
              <a:t>. </a:t>
            </a:r>
          </a:p>
          <a:p>
            <a:pPr marL="344170" indent="-344170"/>
            <a:r>
              <a:rPr lang="vi-VN" sz="2400" err="1">
                <a:latin typeface="Arial"/>
                <a:cs typeface="Arial"/>
              </a:rPr>
              <a:t>Yếu</a:t>
            </a:r>
            <a:r>
              <a:rPr lang="vi-VN" sz="2400">
                <a:latin typeface="Arial"/>
                <a:cs typeface="Arial"/>
              </a:rPr>
              <a:t> </a:t>
            </a:r>
            <a:r>
              <a:rPr lang="vi-VN" sz="2400" err="1">
                <a:latin typeface="Arial"/>
                <a:cs typeface="Arial"/>
              </a:rPr>
              <a:t>tố</a:t>
            </a:r>
            <a:r>
              <a:rPr lang="vi-VN" sz="2400">
                <a:latin typeface="Arial"/>
                <a:cs typeface="Arial"/>
              </a:rPr>
              <a:t> môi </a:t>
            </a:r>
            <a:r>
              <a:rPr lang="vi-VN" sz="2400" err="1">
                <a:latin typeface="Arial"/>
                <a:cs typeface="Arial"/>
              </a:rPr>
              <a:t>trường</a:t>
            </a:r>
            <a:r>
              <a:rPr lang="vi-VN" sz="2400">
                <a:latin typeface="Arial"/>
                <a:cs typeface="Arial"/>
              </a:rPr>
              <a:t>:  </a:t>
            </a:r>
            <a:r>
              <a:rPr lang="vi-VN" sz="2400" err="1">
                <a:latin typeface="Arial"/>
                <a:cs typeface="Arial"/>
              </a:rPr>
              <a:t>Hút</a:t>
            </a:r>
            <a:r>
              <a:rPr lang="vi-VN" sz="2400">
                <a:latin typeface="Arial"/>
                <a:cs typeface="Arial"/>
              </a:rPr>
              <a:t> </a:t>
            </a:r>
            <a:r>
              <a:rPr lang="vi-VN" sz="2400" err="1">
                <a:latin typeface="Arial"/>
                <a:cs typeface="Arial"/>
              </a:rPr>
              <a:t>thuốc</a:t>
            </a:r>
            <a:r>
              <a:rPr lang="vi-VN" sz="2400">
                <a:latin typeface="Arial"/>
                <a:cs typeface="Arial"/>
              </a:rPr>
              <a:t> </a:t>
            </a:r>
            <a:r>
              <a:rPr lang="vi-VN" sz="2400" err="1">
                <a:latin typeface="Arial"/>
                <a:cs typeface="Arial"/>
              </a:rPr>
              <a:t>lá</a:t>
            </a:r>
            <a:r>
              <a:rPr lang="vi-VN" sz="2400">
                <a:latin typeface="Arial"/>
                <a:cs typeface="Arial"/>
              </a:rPr>
              <a:t>, </a:t>
            </a:r>
            <a:r>
              <a:rPr lang="vi-VN" sz="2400" err="1">
                <a:latin typeface="Arial"/>
                <a:cs typeface="Arial"/>
              </a:rPr>
              <a:t>béo</a:t>
            </a:r>
            <a:r>
              <a:rPr lang="vi-VN" sz="2400">
                <a:latin typeface="Arial"/>
                <a:cs typeface="Arial"/>
              </a:rPr>
              <a:t> </a:t>
            </a:r>
            <a:r>
              <a:rPr lang="vi-VN" sz="2400" err="1">
                <a:latin typeface="Arial"/>
                <a:cs typeface="Arial"/>
              </a:rPr>
              <a:t>phì</a:t>
            </a:r>
            <a:r>
              <a:rPr lang="vi-VN" sz="2400">
                <a:latin typeface="Arial"/>
                <a:cs typeface="Arial"/>
              </a:rPr>
              <a:t> </a:t>
            </a:r>
            <a:r>
              <a:rPr lang="vi-VN" sz="2400" err="1">
                <a:latin typeface="Arial"/>
                <a:cs typeface="Arial"/>
              </a:rPr>
              <a:t>và</a:t>
            </a:r>
            <a:r>
              <a:rPr lang="vi-VN" sz="2400">
                <a:latin typeface="Arial"/>
                <a:cs typeface="Arial"/>
              </a:rPr>
              <a:t> </a:t>
            </a:r>
            <a:r>
              <a:rPr lang="vi-VN" sz="2400" err="1">
                <a:latin typeface="Arial"/>
                <a:cs typeface="Arial"/>
              </a:rPr>
              <a:t>thừa</a:t>
            </a:r>
            <a:r>
              <a:rPr lang="vi-VN" sz="2400">
                <a:latin typeface="Arial"/>
                <a:cs typeface="Arial"/>
              </a:rPr>
              <a:t> cân </a:t>
            </a:r>
            <a:r>
              <a:rPr lang="vi-VN" sz="2400" err="1">
                <a:latin typeface="Arial"/>
                <a:cs typeface="Arial"/>
              </a:rPr>
              <a:t>là</a:t>
            </a:r>
            <a:r>
              <a:rPr lang="vi-VN" sz="2400">
                <a:latin typeface="Arial"/>
                <a:cs typeface="Arial"/>
              </a:rPr>
              <a:t> </a:t>
            </a:r>
            <a:r>
              <a:rPr lang="vi-VN" sz="2400" err="1">
                <a:latin typeface="Arial"/>
                <a:cs typeface="Arial"/>
              </a:rPr>
              <a:t>những</a:t>
            </a:r>
            <a:r>
              <a:rPr lang="vi-VN" sz="2400">
                <a:latin typeface="Arial"/>
                <a:cs typeface="Arial"/>
              </a:rPr>
              <a:t> </a:t>
            </a:r>
            <a:r>
              <a:rPr lang="vi-VN" sz="2400" err="1">
                <a:latin typeface="Arial"/>
                <a:cs typeface="Arial"/>
              </a:rPr>
              <a:t>yếu</a:t>
            </a:r>
            <a:r>
              <a:rPr lang="vi-VN" sz="2400">
                <a:latin typeface="Arial"/>
                <a:cs typeface="Arial"/>
              </a:rPr>
              <a:t> </a:t>
            </a:r>
            <a:r>
              <a:rPr lang="vi-VN" sz="2400" err="1">
                <a:latin typeface="Arial"/>
                <a:cs typeface="Arial"/>
              </a:rPr>
              <a:t>tố</a:t>
            </a:r>
            <a:r>
              <a:rPr lang="vi-VN" sz="2400">
                <a:latin typeface="Arial"/>
                <a:cs typeface="Arial"/>
              </a:rPr>
              <a:t> nguy cơ / </a:t>
            </a:r>
            <a:r>
              <a:rPr lang="vi-VN" sz="2400" err="1">
                <a:latin typeface="Arial"/>
                <a:cs typeface="Arial"/>
              </a:rPr>
              <a:t>kích</a:t>
            </a:r>
            <a:r>
              <a:rPr lang="vi-VN" sz="2400">
                <a:latin typeface="Arial"/>
                <a:cs typeface="Arial"/>
              </a:rPr>
              <a:t> </a:t>
            </a:r>
            <a:r>
              <a:rPr lang="vi-VN" sz="2400" err="1">
                <a:latin typeface="Arial"/>
                <a:cs typeface="Arial"/>
              </a:rPr>
              <a:t>hoạt</a:t>
            </a:r>
            <a:r>
              <a:rPr lang="vi-VN" sz="2400">
                <a:latin typeface="Arial"/>
                <a:cs typeface="Arial"/>
              </a:rPr>
              <a:t> môi </a:t>
            </a:r>
            <a:r>
              <a:rPr lang="vi-VN" sz="2400" err="1">
                <a:latin typeface="Arial"/>
                <a:cs typeface="Arial"/>
              </a:rPr>
              <a:t>trường</a:t>
            </a:r>
            <a:r>
              <a:rPr lang="vi-VN" sz="2400">
                <a:latin typeface="Arial"/>
                <a:cs typeface="Arial"/>
              </a:rPr>
              <a:t> </a:t>
            </a:r>
            <a:r>
              <a:rPr lang="vi-VN" sz="2400" err="1">
                <a:latin typeface="Arial"/>
                <a:cs typeface="Arial"/>
              </a:rPr>
              <a:t>nổi</a:t>
            </a:r>
            <a:r>
              <a:rPr lang="vi-VN" sz="2400">
                <a:latin typeface="Arial"/>
                <a:cs typeface="Arial"/>
              </a:rPr>
              <a:t> </a:t>
            </a:r>
            <a:r>
              <a:rPr lang="vi-VN" sz="2400" err="1">
                <a:latin typeface="Arial"/>
                <a:cs typeface="Arial"/>
              </a:rPr>
              <a:t>bật</a:t>
            </a:r>
            <a:r>
              <a:rPr lang="vi-VN" sz="2400">
                <a:latin typeface="Arial"/>
                <a:cs typeface="Arial"/>
              </a:rPr>
              <a:t> trong </a:t>
            </a:r>
            <a:r>
              <a:rPr lang="vi-VN" sz="2400" err="1">
                <a:latin typeface="Arial"/>
                <a:cs typeface="Arial"/>
              </a:rPr>
              <a:t>sự</a:t>
            </a:r>
            <a:r>
              <a:rPr lang="vi-VN" sz="2400">
                <a:latin typeface="Arial"/>
                <a:cs typeface="Arial"/>
              </a:rPr>
              <a:t> </a:t>
            </a:r>
            <a:r>
              <a:rPr lang="vi-VN" sz="2400" err="1">
                <a:latin typeface="Arial"/>
                <a:cs typeface="Arial"/>
              </a:rPr>
              <a:t>phát</a:t>
            </a:r>
            <a:r>
              <a:rPr lang="vi-VN" sz="2400">
                <a:latin typeface="Arial"/>
                <a:cs typeface="Arial"/>
              </a:rPr>
              <a:t> </a:t>
            </a:r>
            <a:r>
              <a:rPr lang="vi-VN" sz="2400" err="1">
                <a:latin typeface="Arial"/>
                <a:cs typeface="Arial"/>
              </a:rPr>
              <a:t>triển</a:t>
            </a:r>
            <a:r>
              <a:rPr lang="vi-VN" sz="2400">
                <a:latin typeface="Arial"/>
                <a:cs typeface="Arial"/>
              </a:rPr>
              <a:t> </a:t>
            </a:r>
            <a:r>
              <a:rPr lang="vi-VN" sz="2400" err="1">
                <a:latin typeface="Arial"/>
                <a:cs typeface="Arial"/>
              </a:rPr>
              <a:t>của</a:t>
            </a:r>
            <a:r>
              <a:rPr lang="vi-VN" sz="2400">
                <a:latin typeface="Arial"/>
                <a:cs typeface="Arial"/>
              </a:rPr>
              <a:t> HS.</a:t>
            </a:r>
          </a:p>
          <a:p>
            <a:pPr marL="344170" indent="-344170"/>
            <a:r>
              <a:rPr lang="vi-VN" sz="2400">
                <a:latin typeface="Arial"/>
                <a:cs typeface="Arial"/>
              </a:rPr>
              <a:t> </a:t>
            </a:r>
            <a:r>
              <a:rPr lang="vi-VN" sz="2400" err="1">
                <a:latin typeface="Arial"/>
                <a:cs typeface="Arial"/>
              </a:rPr>
              <a:t>Yếu</a:t>
            </a:r>
            <a:r>
              <a:rPr lang="vi-VN" sz="2400">
                <a:latin typeface="Arial"/>
                <a:cs typeface="Arial"/>
              </a:rPr>
              <a:t> </a:t>
            </a:r>
            <a:r>
              <a:rPr lang="vi-VN" sz="2400" err="1">
                <a:latin typeface="Arial"/>
                <a:cs typeface="Arial"/>
              </a:rPr>
              <a:t>tố</a:t>
            </a:r>
            <a:r>
              <a:rPr lang="vi-VN" sz="2400">
                <a:latin typeface="Arial"/>
                <a:cs typeface="Arial"/>
              </a:rPr>
              <a:t> di </a:t>
            </a:r>
            <a:r>
              <a:rPr lang="vi-VN" sz="2400" err="1">
                <a:latin typeface="Arial"/>
                <a:cs typeface="Arial"/>
              </a:rPr>
              <a:t>truyền</a:t>
            </a:r>
            <a:r>
              <a:rPr lang="vi-VN" sz="2400">
                <a:latin typeface="Arial"/>
                <a:cs typeface="Arial"/>
              </a:rPr>
              <a:t>: 30% – 40% </a:t>
            </a:r>
            <a:r>
              <a:rPr lang="vi-VN" sz="2400" err="1">
                <a:latin typeface="Arial"/>
                <a:cs typeface="Arial"/>
              </a:rPr>
              <a:t>bệnh</a:t>
            </a:r>
            <a:r>
              <a:rPr lang="vi-VN" sz="2400">
                <a:latin typeface="Arial"/>
                <a:cs typeface="Arial"/>
              </a:rPr>
              <a:t> nhân HS </a:t>
            </a:r>
            <a:r>
              <a:rPr lang="vi-VN" sz="2400" err="1">
                <a:latin typeface="Arial"/>
                <a:cs typeface="Arial"/>
              </a:rPr>
              <a:t>có</a:t>
            </a:r>
            <a:r>
              <a:rPr lang="vi-VN" sz="2400">
                <a:latin typeface="Arial"/>
                <a:cs typeface="Arial"/>
              </a:rPr>
              <a:t> </a:t>
            </a:r>
            <a:r>
              <a:rPr lang="vi-VN" sz="2400" err="1">
                <a:latin typeface="Arial"/>
                <a:cs typeface="Arial"/>
              </a:rPr>
              <a:t>tiền</a:t>
            </a:r>
            <a:r>
              <a:rPr lang="vi-VN" sz="2400">
                <a:latin typeface="Arial"/>
                <a:cs typeface="Arial"/>
              </a:rPr>
              <a:t> </a:t>
            </a:r>
            <a:r>
              <a:rPr lang="vi-VN" sz="2400" err="1">
                <a:latin typeface="Arial"/>
                <a:cs typeface="Arial"/>
              </a:rPr>
              <a:t>sử</a:t>
            </a:r>
            <a:r>
              <a:rPr lang="vi-VN" sz="2400">
                <a:latin typeface="Arial"/>
                <a:cs typeface="Arial"/>
              </a:rPr>
              <a:t> gia </a:t>
            </a:r>
            <a:r>
              <a:rPr lang="vi-VN" sz="2400" err="1">
                <a:latin typeface="Arial"/>
                <a:cs typeface="Arial"/>
              </a:rPr>
              <a:t>đình</a:t>
            </a:r>
            <a:r>
              <a:rPr lang="vi-VN" sz="2400">
                <a:latin typeface="Arial"/>
                <a:cs typeface="Arial"/>
              </a:rPr>
              <a:t>.  </a:t>
            </a:r>
          </a:p>
          <a:p>
            <a:pPr marL="344170" indent="-344170"/>
            <a:endParaRPr lang="vi-VN">
              <a:cs typeface="Arial" panose="020B0604020202020204" pitchFamily="34" charset="0"/>
            </a:endParaRPr>
          </a:p>
        </p:txBody>
      </p:sp>
    </p:spTree>
    <p:extLst>
      <p:ext uri="{BB962C8B-B14F-4D97-AF65-F5344CB8AC3E}">
        <p14:creationId xmlns:p14="http://schemas.microsoft.com/office/powerpoint/2010/main" val="310022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2F2AE37-BFFC-A74B-9274-AD40EB276CB3}"/>
              </a:ext>
            </a:extLst>
          </p:cNvPr>
          <p:cNvSpPr>
            <a:spLocks noGrp="1"/>
          </p:cNvSpPr>
          <p:nvPr>
            <p:ph type="title"/>
          </p:nvPr>
        </p:nvSpPr>
        <p:spPr/>
        <p:txBody>
          <a:bodyPr/>
          <a:lstStyle/>
          <a:p>
            <a:pPr algn="l" rtl="1"/>
            <a:endParaRPr lang="vi-VN">
              <a:latin typeface="Times New Roman"/>
              <a:cs typeface="Times New Roman"/>
            </a:endParaRPr>
          </a:p>
        </p:txBody>
      </p:sp>
      <p:sp>
        <p:nvSpPr>
          <p:cNvPr id="3" name="Chỗ dành sẵn cho Nội dung 2">
            <a:extLst>
              <a:ext uri="{FF2B5EF4-FFF2-40B4-BE49-F238E27FC236}">
                <a16:creationId xmlns:a16="http://schemas.microsoft.com/office/drawing/2014/main" id="{ADAFBBBF-6189-A640-B0FC-F646EA6BC24F}"/>
              </a:ext>
            </a:extLst>
          </p:cNvPr>
          <p:cNvSpPr>
            <a:spLocks noGrp="1"/>
          </p:cNvSpPr>
          <p:nvPr>
            <p:ph idx="1"/>
          </p:nvPr>
        </p:nvSpPr>
        <p:spPr/>
        <p:txBody>
          <a:bodyPr/>
          <a:lstStyle/>
          <a:p>
            <a:pPr marL="0" indent="0">
              <a:buNone/>
            </a:pPr>
            <a:r>
              <a:rPr lang="vi-VN" sz="2800" dirty="0">
                <a:latin typeface="Arial"/>
                <a:cs typeface="Arial"/>
              </a:rPr>
              <a:t>7</a:t>
            </a:r>
            <a:r>
              <a:rPr lang="vi-VN" sz="2800" dirty="0" smtClean="0">
                <a:latin typeface="Arial"/>
                <a:cs typeface="Arial"/>
              </a:rPr>
              <a:t>. </a:t>
            </a:r>
            <a:r>
              <a:rPr lang="vi-VN" sz="2800" dirty="0">
                <a:latin typeface="Arial"/>
                <a:cs typeface="Arial"/>
              </a:rPr>
              <a:t>Cơ chế bệnh sinh của bệnh viêm mủ tuyế mồ hôi là do: </a:t>
            </a:r>
          </a:p>
          <a:p>
            <a:pPr marL="344170" indent="-344170"/>
            <a:r>
              <a:rPr lang="vi-VN" dirty="0">
                <a:latin typeface="Arial"/>
                <a:cs typeface="Arial"/>
              </a:rPr>
              <a:t>A. Tắc tuyến mồ hôi dầu</a:t>
            </a:r>
          </a:p>
          <a:p>
            <a:pPr marL="344170" indent="-344170"/>
            <a:r>
              <a:rPr lang="vi-VN" dirty="0">
                <a:latin typeface="Arial"/>
                <a:cs typeface="Arial"/>
              </a:rPr>
              <a:t>B. Do lông mọc ngược vào da</a:t>
            </a:r>
          </a:p>
          <a:p>
            <a:pPr marL="344170" indent="-344170"/>
            <a:r>
              <a:rPr lang="vi-VN" dirty="0">
                <a:latin typeface="Arial"/>
                <a:cs typeface="Arial"/>
              </a:rPr>
              <a:t>C. Do nhiễm trùng nang lông </a:t>
            </a:r>
          </a:p>
          <a:p>
            <a:pPr marL="344170" indent="-344170"/>
            <a:r>
              <a:rPr lang="vi-VN" dirty="0">
                <a:latin typeface="Arial"/>
                <a:cs typeface="Arial"/>
              </a:rPr>
              <a:t>D. Do tắc nghẽn nang lông</a:t>
            </a:r>
          </a:p>
        </p:txBody>
      </p:sp>
    </p:spTree>
    <p:extLst>
      <p:ext uri="{BB962C8B-B14F-4D97-AF65-F5344CB8AC3E}">
        <p14:creationId xmlns:p14="http://schemas.microsoft.com/office/powerpoint/2010/main" val="286644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BF262E-8709-2B4F-BFD9-F9ECBC42D1D0}"/>
              </a:ext>
            </a:extLst>
          </p:cNvPr>
          <p:cNvSpPr>
            <a:spLocks noGrp="1"/>
          </p:cNvSpPr>
          <p:nvPr>
            <p:ph type="title"/>
          </p:nvPr>
        </p:nvSpPr>
        <p:spPr/>
        <p:txBody>
          <a:bodyPr>
            <a:normAutofit/>
          </a:bodyPr>
          <a:lstStyle/>
          <a:p>
            <a:r>
              <a:rPr lang="vi-VN" dirty="0"/>
              <a:t>Cấu trúc da ở người có bao nhiêu tuyến mồ hôi? </a:t>
            </a:r>
          </a:p>
        </p:txBody>
      </p:sp>
      <p:sp>
        <p:nvSpPr>
          <p:cNvPr id="3" name="Chỗ dành sẵn cho Nội dung 2">
            <a:extLst>
              <a:ext uri="{FF2B5EF4-FFF2-40B4-BE49-F238E27FC236}">
                <a16:creationId xmlns:a16="http://schemas.microsoft.com/office/drawing/2014/main" id="{45453231-F55F-2C4D-9617-D4F1E882DD80}"/>
              </a:ext>
            </a:extLst>
          </p:cNvPr>
          <p:cNvSpPr>
            <a:spLocks noGrp="1"/>
          </p:cNvSpPr>
          <p:nvPr>
            <p:ph idx="1"/>
          </p:nvPr>
        </p:nvSpPr>
        <p:spPr/>
        <p:txBody>
          <a:bodyPr/>
          <a:lstStyle/>
          <a:p>
            <a:r>
              <a:rPr lang="vi-VN" b="0" i="0" dirty="0">
                <a:effectLst/>
                <a:latin typeface=".SFUI-Regular"/>
              </a:rPr>
              <a:t>1.Có ..........loại tuyến mồ hôi (Sweat gland) ở da người   </a:t>
            </a:r>
            <a:endParaRPr lang="vi-VN" dirty="0">
              <a:effectLst/>
              <a:latin typeface=".AppleSystemUIFont"/>
            </a:endParaRPr>
          </a:p>
          <a:p>
            <a:r>
              <a:rPr lang="vi-VN" b="0" i="0" dirty="0">
                <a:effectLst/>
                <a:latin typeface=".SFUI-Regular"/>
              </a:rPr>
              <a:t>a. 1 loại</a:t>
            </a:r>
            <a:endParaRPr lang="vi-VN" dirty="0">
              <a:effectLst/>
              <a:latin typeface=".AppleSystemUIFont"/>
            </a:endParaRPr>
          </a:p>
          <a:p>
            <a:r>
              <a:rPr lang="vi-VN" b="0" i="0" dirty="0">
                <a:effectLst/>
                <a:latin typeface=".SFUI-Regular"/>
              </a:rPr>
              <a:t>b. 2</a:t>
            </a:r>
            <a:endParaRPr lang="vi-VN" dirty="0">
              <a:effectLst/>
              <a:latin typeface=".AppleSystemUIFont"/>
            </a:endParaRPr>
          </a:p>
          <a:p>
            <a:r>
              <a:rPr lang="vi-VN" b="0" i="0" dirty="0">
                <a:effectLst/>
                <a:latin typeface=".SFUI-Regular"/>
              </a:rPr>
              <a:t>c. 3</a:t>
            </a:r>
            <a:endParaRPr lang="vi-VN" dirty="0">
              <a:effectLst/>
              <a:latin typeface=".AppleSystemUIFont"/>
            </a:endParaRPr>
          </a:p>
          <a:p>
            <a:r>
              <a:rPr lang="vi-VN" b="0" i="0" dirty="0">
                <a:effectLst/>
                <a:latin typeface=".SFUI-Regular"/>
              </a:rPr>
              <a:t>d. 4</a:t>
            </a:r>
            <a:endParaRPr lang="vi-VN" dirty="0">
              <a:effectLst/>
              <a:latin typeface=".AppleSystemUIFont"/>
            </a:endParaRPr>
          </a:p>
          <a:p>
            <a:endParaRPr lang="vi-VN" dirty="0"/>
          </a:p>
        </p:txBody>
      </p:sp>
    </p:spTree>
    <p:extLst>
      <p:ext uri="{BB962C8B-B14F-4D97-AF65-F5344CB8AC3E}">
        <p14:creationId xmlns:p14="http://schemas.microsoft.com/office/powerpoint/2010/main" val="3452706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F8BC868-7DB6-F249-BABC-BC2ADA588FB8}"/>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349396C9-3ED6-5E44-93CE-6E3DC0D96487}"/>
              </a:ext>
            </a:extLst>
          </p:cNvPr>
          <p:cNvSpPr>
            <a:spLocks noGrp="1"/>
          </p:cNvSpPr>
          <p:nvPr>
            <p:ph idx="1"/>
          </p:nvPr>
        </p:nvSpPr>
        <p:spPr/>
        <p:txBody>
          <a:bodyPr/>
          <a:lstStyle/>
          <a:p>
            <a:pPr marL="344170" indent="-344170"/>
            <a:r>
              <a:rPr lang="vi-VN" err="1">
                <a:latin typeface="Arial"/>
                <a:cs typeface="Arial"/>
              </a:rPr>
              <a:t>Bệnh</a:t>
            </a:r>
            <a:r>
              <a:rPr lang="vi-VN">
                <a:latin typeface="Arial"/>
                <a:cs typeface="Arial"/>
              </a:rPr>
              <a:t> sinh HS liên quan </a:t>
            </a:r>
            <a:r>
              <a:rPr lang="vi-VN" err="1">
                <a:latin typeface="Arial"/>
                <a:cs typeface="Arial"/>
              </a:rPr>
              <a:t>đến</a:t>
            </a:r>
            <a:r>
              <a:rPr lang="vi-VN">
                <a:latin typeface="Arial"/>
                <a:cs typeface="Arial"/>
              </a:rPr>
              <a:t> </a:t>
            </a:r>
            <a:r>
              <a:rPr lang="vi-VN" err="1">
                <a:latin typeface="Arial"/>
                <a:cs typeface="Arial"/>
              </a:rPr>
              <a:t>tắc</a:t>
            </a:r>
            <a:r>
              <a:rPr lang="vi-VN">
                <a:latin typeface="Arial"/>
                <a:cs typeface="Arial"/>
              </a:rPr>
              <a:t> </a:t>
            </a:r>
            <a:r>
              <a:rPr lang="vi-VN" err="1">
                <a:latin typeface="Arial"/>
                <a:cs typeface="Arial"/>
              </a:rPr>
              <a:t>và</a:t>
            </a:r>
            <a:r>
              <a:rPr lang="vi-VN">
                <a:latin typeface="Arial"/>
                <a:cs typeface="Arial"/>
              </a:rPr>
              <a:t> sau </a:t>
            </a:r>
            <a:r>
              <a:rPr lang="vi-VN" err="1">
                <a:latin typeface="Arial"/>
                <a:cs typeface="Arial"/>
              </a:rPr>
              <a:t>đó</a:t>
            </a:r>
            <a:r>
              <a:rPr lang="vi-VN">
                <a:latin typeface="Arial"/>
                <a:cs typeface="Arial"/>
              </a:rPr>
              <a:t> </a:t>
            </a:r>
            <a:r>
              <a:rPr lang="vi-VN" err="1">
                <a:latin typeface="Arial"/>
                <a:cs typeface="Arial"/>
              </a:rPr>
              <a:t>là</a:t>
            </a:r>
            <a:r>
              <a:rPr lang="vi-VN">
                <a:latin typeface="Arial"/>
                <a:cs typeface="Arial"/>
              </a:rPr>
              <a:t> viêm nang lông; </a:t>
            </a:r>
            <a:endParaRPr lang="en-US">
              <a:latin typeface="Arial"/>
              <a:cs typeface="Arial"/>
            </a:endParaRPr>
          </a:p>
          <a:p>
            <a:pPr marL="344170" indent="-344170"/>
            <a:r>
              <a:rPr lang="vi-VN" err="1">
                <a:latin typeface="Arial"/>
                <a:cs typeface="Arial"/>
              </a:rPr>
              <a:t>Sự</a:t>
            </a:r>
            <a:r>
              <a:rPr lang="vi-VN">
                <a:latin typeface="Arial"/>
                <a:cs typeface="Arial"/>
              </a:rPr>
              <a:t> </a:t>
            </a:r>
            <a:r>
              <a:rPr lang="vi-VN" err="1">
                <a:latin typeface="Arial"/>
                <a:cs typeface="Arial"/>
              </a:rPr>
              <a:t>tắc</a:t>
            </a:r>
            <a:r>
              <a:rPr lang="vi-VN">
                <a:latin typeface="Arial"/>
                <a:cs typeface="Arial"/>
              </a:rPr>
              <a:t> </a:t>
            </a:r>
            <a:r>
              <a:rPr lang="vi-VN" err="1">
                <a:latin typeface="Arial"/>
                <a:cs typeface="Arial"/>
              </a:rPr>
              <a:t>nghẽn</a:t>
            </a:r>
            <a:r>
              <a:rPr lang="vi-VN">
                <a:latin typeface="Arial"/>
                <a:cs typeface="Arial"/>
              </a:rPr>
              <a:t> nang </a:t>
            </a:r>
            <a:r>
              <a:rPr lang="vi-VN" err="1">
                <a:latin typeface="Arial"/>
                <a:cs typeface="Arial"/>
              </a:rPr>
              <a:t>dẫn</a:t>
            </a:r>
            <a:r>
              <a:rPr lang="vi-VN">
                <a:latin typeface="Arial"/>
                <a:cs typeface="Arial"/>
              </a:rPr>
              <a:t> </a:t>
            </a:r>
            <a:r>
              <a:rPr lang="vi-VN" err="1">
                <a:latin typeface="Arial"/>
                <a:cs typeface="Arial"/>
              </a:rPr>
              <a:t>đến</a:t>
            </a:r>
            <a:r>
              <a:rPr lang="vi-VN">
                <a:latin typeface="Arial"/>
                <a:cs typeface="Arial"/>
              </a:rPr>
              <a:t> </a:t>
            </a:r>
            <a:r>
              <a:rPr lang="vi-VN" err="1">
                <a:latin typeface="Arial"/>
                <a:cs typeface="Arial"/>
              </a:rPr>
              <a:t>giãn</a:t>
            </a:r>
            <a:r>
              <a:rPr lang="vi-VN">
                <a:latin typeface="Arial"/>
                <a:cs typeface="Arial"/>
              </a:rPr>
              <a:t> </a:t>
            </a:r>
            <a:r>
              <a:rPr lang="vi-VN" err="1">
                <a:latin typeface="Arial"/>
                <a:cs typeface="Arial"/>
              </a:rPr>
              <a:t>nở</a:t>
            </a:r>
            <a:r>
              <a:rPr lang="vi-VN">
                <a:latin typeface="Arial"/>
                <a:cs typeface="Arial"/>
              </a:rPr>
              <a:t>, sau </a:t>
            </a:r>
            <a:r>
              <a:rPr lang="vi-VN" err="1">
                <a:latin typeface="Arial"/>
                <a:cs typeface="Arial"/>
              </a:rPr>
              <a:t>đó</a:t>
            </a:r>
            <a:r>
              <a:rPr lang="vi-VN">
                <a:latin typeface="Arial"/>
                <a:cs typeface="Arial"/>
              </a:rPr>
              <a:t> </a:t>
            </a:r>
            <a:r>
              <a:rPr lang="vi-VN" err="1">
                <a:latin typeface="Arial"/>
                <a:cs typeface="Arial"/>
              </a:rPr>
              <a:t>là</a:t>
            </a:r>
            <a:r>
              <a:rPr lang="vi-VN">
                <a:latin typeface="Arial"/>
                <a:cs typeface="Arial"/>
              </a:rPr>
              <a:t> </a:t>
            </a:r>
            <a:r>
              <a:rPr lang="vi-VN" err="1">
                <a:latin typeface="Arial"/>
                <a:cs typeface="Arial"/>
              </a:rPr>
              <a:t>vỡ</a:t>
            </a:r>
            <a:r>
              <a:rPr lang="vi-VN">
                <a:latin typeface="Arial"/>
                <a:cs typeface="Arial"/>
              </a:rPr>
              <a:t>, </a:t>
            </a:r>
            <a:r>
              <a:rPr lang="vi-VN" err="1">
                <a:latin typeface="Arial"/>
                <a:cs typeface="Arial"/>
              </a:rPr>
              <a:t>dẫn</a:t>
            </a:r>
            <a:r>
              <a:rPr lang="vi-VN">
                <a:latin typeface="Arial"/>
                <a:cs typeface="Arial"/>
              </a:rPr>
              <a:t> </a:t>
            </a:r>
            <a:r>
              <a:rPr lang="vi-VN" err="1">
                <a:latin typeface="Arial"/>
                <a:cs typeface="Arial"/>
              </a:rPr>
              <a:t>đến</a:t>
            </a:r>
            <a:r>
              <a:rPr lang="vi-VN">
                <a:latin typeface="Arial"/>
                <a:cs typeface="Arial"/>
              </a:rPr>
              <a:t> </a:t>
            </a:r>
            <a:r>
              <a:rPr lang="vi-VN" err="1">
                <a:latin typeface="Arial"/>
                <a:cs typeface="Arial"/>
              </a:rPr>
              <a:t>nội</a:t>
            </a:r>
            <a:r>
              <a:rPr lang="vi-VN">
                <a:latin typeface="Arial"/>
                <a:cs typeface="Arial"/>
              </a:rPr>
              <a:t> dung </a:t>
            </a:r>
            <a:r>
              <a:rPr lang="vi-VN" err="1">
                <a:latin typeface="Arial"/>
                <a:cs typeface="Arial"/>
              </a:rPr>
              <a:t>của</a:t>
            </a:r>
            <a:r>
              <a:rPr lang="vi-VN">
                <a:latin typeface="Arial"/>
                <a:cs typeface="Arial"/>
              </a:rPr>
              <a:t> nang, bao </a:t>
            </a:r>
            <a:r>
              <a:rPr lang="vi-VN" err="1">
                <a:latin typeface="Arial"/>
                <a:cs typeface="Arial"/>
              </a:rPr>
              <a:t>gồm</a:t>
            </a:r>
            <a:r>
              <a:rPr lang="vi-VN">
                <a:latin typeface="Arial"/>
                <a:cs typeface="Arial"/>
              </a:rPr>
              <a:t> </a:t>
            </a:r>
            <a:r>
              <a:rPr lang="vi-VN" err="1">
                <a:latin typeface="Arial"/>
                <a:cs typeface="Arial"/>
              </a:rPr>
              <a:t>keratin</a:t>
            </a:r>
            <a:r>
              <a:rPr lang="vi-VN">
                <a:latin typeface="Arial"/>
                <a:cs typeface="Arial"/>
              </a:rPr>
              <a:t> </a:t>
            </a:r>
            <a:r>
              <a:rPr lang="vi-VN" err="1">
                <a:latin typeface="Arial"/>
                <a:cs typeface="Arial"/>
              </a:rPr>
              <a:t>và</a:t>
            </a:r>
            <a:r>
              <a:rPr lang="vi-VN">
                <a:latin typeface="Arial"/>
                <a:cs typeface="Arial"/>
              </a:rPr>
              <a:t> vi </a:t>
            </a:r>
            <a:r>
              <a:rPr lang="vi-VN" err="1">
                <a:latin typeface="Arial"/>
                <a:cs typeface="Arial"/>
              </a:rPr>
              <a:t>khuẩn</a:t>
            </a:r>
            <a:r>
              <a:rPr lang="vi-VN">
                <a:latin typeface="Arial"/>
                <a:cs typeface="Arial"/>
              </a:rPr>
              <a:t>, </a:t>
            </a:r>
            <a:r>
              <a:rPr lang="vi-VN" err="1">
                <a:latin typeface="Arial"/>
                <a:cs typeface="Arial"/>
              </a:rPr>
              <a:t>tràn</a:t>
            </a:r>
            <a:r>
              <a:rPr lang="vi-VN">
                <a:latin typeface="Arial"/>
                <a:cs typeface="Arial"/>
              </a:rPr>
              <a:t> </a:t>
            </a:r>
            <a:r>
              <a:rPr lang="vi-VN" err="1">
                <a:latin typeface="Arial"/>
                <a:cs typeface="Arial"/>
              </a:rPr>
              <a:t>vào</a:t>
            </a:r>
            <a:r>
              <a:rPr lang="vi-VN">
                <a:latin typeface="Arial"/>
                <a:cs typeface="Arial"/>
              </a:rPr>
              <a:t> </a:t>
            </a:r>
            <a:r>
              <a:rPr lang="vi-VN" err="1">
                <a:latin typeface="Arial"/>
                <a:cs typeface="Arial"/>
              </a:rPr>
              <a:t>lớp</a:t>
            </a:r>
            <a:r>
              <a:rPr lang="vi-VN">
                <a:latin typeface="Arial"/>
                <a:cs typeface="Arial"/>
              </a:rPr>
              <a:t> </a:t>
            </a:r>
            <a:r>
              <a:rPr lang="vi-VN" err="1">
                <a:latin typeface="Arial"/>
                <a:cs typeface="Arial"/>
              </a:rPr>
              <a:t>hạ</a:t>
            </a:r>
            <a:r>
              <a:rPr lang="vi-VN">
                <a:latin typeface="Arial"/>
                <a:cs typeface="Arial"/>
              </a:rPr>
              <a:t> </a:t>
            </a:r>
            <a:r>
              <a:rPr lang="vi-VN" err="1">
                <a:latin typeface="Arial"/>
                <a:cs typeface="Arial"/>
              </a:rPr>
              <a:t>bì</a:t>
            </a:r>
            <a:r>
              <a:rPr lang="vi-VN">
                <a:latin typeface="Arial"/>
                <a:cs typeface="Arial"/>
              </a:rPr>
              <a:t> xung quanh </a:t>
            </a:r>
            <a:r>
              <a:rPr lang="vi-VN" err="1">
                <a:latin typeface="Arial"/>
                <a:cs typeface="Arial"/>
              </a:rPr>
              <a:t>và</a:t>
            </a:r>
            <a:r>
              <a:rPr lang="vi-VN">
                <a:latin typeface="Arial"/>
                <a:cs typeface="Arial"/>
              </a:rPr>
              <a:t> gây ra </a:t>
            </a:r>
            <a:r>
              <a:rPr lang="vi-VN" err="1">
                <a:latin typeface="Arial"/>
                <a:cs typeface="Arial"/>
              </a:rPr>
              <a:t>phản</a:t>
            </a:r>
            <a:r>
              <a:rPr lang="vi-VN">
                <a:latin typeface="Arial"/>
                <a:cs typeface="Arial"/>
              </a:rPr>
              <a:t> </a:t>
            </a:r>
            <a:r>
              <a:rPr lang="vi-VN" err="1">
                <a:latin typeface="Arial"/>
                <a:cs typeface="Arial"/>
              </a:rPr>
              <a:t>ứng</a:t>
            </a:r>
            <a:r>
              <a:rPr lang="vi-VN">
                <a:latin typeface="Arial"/>
                <a:cs typeface="Arial"/>
              </a:rPr>
              <a:t> </a:t>
            </a:r>
            <a:r>
              <a:rPr lang="vi-VN" err="1">
                <a:latin typeface="Arial"/>
                <a:cs typeface="Arial"/>
              </a:rPr>
              <a:t>hóa</a:t>
            </a:r>
            <a:r>
              <a:rPr lang="vi-VN">
                <a:latin typeface="Arial"/>
                <a:cs typeface="Arial"/>
              </a:rPr>
              <a:t> </a:t>
            </a:r>
            <a:r>
              <a:rPr lang="vi-VN" err="1">
                <a:latin typeface="Arial"/>
                <a:cs typeface="Arial"/>
              </a:rPr>
              <a:t>học</a:t>
            </a:r>
            <a:r>
              <a:rPr lang="vi-VN">
                <a:latin typeface="Arial"/>
                <a:cs typeface="Arial"/>
              </a:rPr>
              <a:t> </a:t>
            </a:r>
            <a:r>
              <a:rPr lang="vi-VN" err="1">
                <a:latin typeface="Arial"/>
                <a:cs typeface="Arial"/>
              </a:rPr>
              <a:t>mạnh</a:t>
            </a:r>
            <a:r>
              <a:rPr lang="vi-VN">
                <a:latin typeface="Arial"/>
                <a:cs typeface="Arial"/>
              </a:rPr>
              <a:t> </a:t>
            </a:r>
            <a:r>
              <a:rPr lang="vi-VN" err="1">
                <a:latin typeface="Arial"/>
                <a:cs typeface="Arial"/>
              </a:rPr>
              <a:t>mẽ</a:t>
            </a:r>
            <a:r>
              <a:rPr lang="vi-VN">
                <a:latin typeface="Arial"/>
                <a:cs typeface="Arial"/>
              </a:rPr>
              <a:t> </a:t>
            </a:r>
            <a:r>
              <a:rPr lang="vi-VN" err="1">
                <a:latin typeface="Arial"/>
                <a:cs typeface="Arial"/>
              </a:rPr>
              <a:t>từ</a:t>
            </a:r>
            <a:r>
              <a:rPr lang="vi-VN">
                <a:latin typeface="Arial"/>
                <a:cs typeface="Arial"/>
              </a:rPr>
              <a:t> </a:t>
            </a:r>
            <a:r>
              <a:rPr lang="vi-VN" err="1">
                <a:latin typeface="Arial"/>
                <a:cs typeface="Arial"/>
              </a:rPr>
              <a:t>bạch</a:t>
            </a:r>
            <a:r>
              <a:rPr lang="vi-VN">
                <a:latin typeface="Arial"/>
                <a:cs typeface="Arial"/>
              </a:rPr>
              <a:t> </a:t>
            </a:r>
            <a:r>
              <a:rPr lang="vi-VN" err="1">
                <a:latin typeface="Arial"/>
                <a:cs typeface="Arial"/>
              </a:rPr>
              <a:t>cầu</a:t>
            </a:r>
            <a:r>
              <a:rPr lang="vi-VN">
                <a:latin typeface="Arial"/>
                <a:cs typeface="Arial"/>
              </a:rPr>
              <a:t> trung </a:t>
            </a:r>
            <a:r>
              <a:rPr lang="vi-VN" err="1">
                <a:latin typeface="Arial"/>
                <a:cs typeface="Arial"/>
              </a:rPr>
              <a:t>tính</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tế</a:t>
            </a:r>
            <a:r>
              <a:rPr lang="vi-VN">
                <a:latin typeface="Arial"/>
                <a:cs typeface="Arial"/>
              </a:rPr>
              <a:t> </a:t>
            </a:r>
            <a:r>
              <a:rPr lang="vi-VN" err="1">
                <a:latin typeface="Arial"/>
                <a:cs typeface="Arial"/>
              </a:rPr>
              <a:t>bào</a:t>
            </a:r>
            <a:r>
              <a:rPr lang="vi-VN">
                <a:latin typeface="Arial"/>
                <a:cs typeface="Arial"/>
              </a:rPr>
              <a:t> </a:t>
            </a:r>
            <a:r>
              <a:rPr lang="vi-VN" err="1">
                <a:latin typeface="Arial"/>
                <a:cs typeface="Arial"/>
              </a:rPr>
              <a:t>lympho</a:t>
            </a:r>
            <a:r>
              <a:rPr lang="vi-VN">
                <a:latin typeface="Arial"/>
                <a:cs typeface="Arial"/>
              </a:rPr>
              <a:t>. </a:t>
            </a:r>
          </a:p>
          <a:p>
            <a:pPr marL="344170" indent="-344170"/>
            <a:r>
              <a:rPr lang="vi-VN">
                <a:latin typeface="Arial"/>
                <a:cs typeface="Arial"/>
              </a:rPr>
              <a:t> </a:t>
            </a:r>
            <a:r>
              <a:rPr lang="vi-VN" err="1">
                <a:latin typeface="Arial"/>
                <a:cs typeface="Arial"/>
              </a:rPr>
              <a:t>Cùng</a:t>
            </a:r>
            <a:r>
              <a:rPr lang="vi-VN">
                <a:latin typeface="Arial"/>
                <a:cs typeface="Arial"/>
              </a:rPr>
              <a:t> </a:t>
            </a:r>
            <a:r>
              <a:rPr lang="vi-VN" err="1">
                <a:latin typeface="Arial"/>
                <a:cs typeface="Arial"/>
              </a:rPr>
              <a:t>với</a:t>
            </a:r>
            <a:r>
              <a:rPr lang="vi-VN">
                <a:latin typeface="Arial"/>
                <a:cs typeface="Arial"/>
              </a:rPr>
              <a:t> </a:t>
            </a:r>
            <a:r>
              <a:rPr lang="vi-VN" err="1">
                <a:latin typeface="Arial"/>
                <a:cs typeface="Arial"/>
              </a:rPr>
              <a:t>sự</a:t>
            </a:r>
            <a:r>
              <a:rPr lang="vi-VN">
                <a:latin typeface="Arial"/>
                <a:cs typeface="Arial"/>
              </a:rPr>
              <a:t> </a:t>
            </a:r>
            <a:r>
              <a:rPr lang="vi-VN" err="1">
                <a:latin typeface="Arial"/>
                <a:cs typeface="Arial"/>
              </a:rPr>
              <a:t>rối</a:t>
            </a:r>
            <a:r>
              <a:rPr lang="vi-VN">
                <a:latin typeface="Arial"/>
                <a:cs typeface="Arial"/>
              </a:rPr>
              <a:t> </a:t>
            </a:r>
            <a:r>
              <a:rPr lang="vi-VN" err="1">
                <a:latin typeface="Arial"/>
                <a:cs typeface="Arial"/>
              </a:rPr>
              <a:t>loạn</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hòa</a:t>
            </a:r>
            <a:r>
              <a:rPr lang="vi-VN">
                <a:latin typeface="Arial"/>
                <a:cs typeface="Arial"/>
              </a:rPr>
              <a:t> </a:t>
            </a:r>
            <a:r>
              <a:rPr lang="vi-VN" err="1">
                <a:latin typeface="Arial"/>
                <a:cs typeface="Arial"/>
              </a:rPr>
              <a:t>miễn</a:t>
            </a:r>
            <a:r>
              <a:rPr lang="vi-VN">
                <a:latin typeface="Arial"/>
                <a:cs typeface="Arial"/>
              </a:rPr>
              <a:t> </a:t>
            </a:r>
            <a:r>
              <a:rPr lang="vi-VN" err="1">
                <a:latin typeface="Arial"/>
                <a:cs typeface="Arial"/>
              </a:rPr>
              <a:t>dịch</a:t>
            </a:r>
            <a:r>
              <a:rPr lang="vi-VN">
                <a:latin typeface="Arial"/>
                <a:cs typeface="Arial"/>
              </a:rPr>
              <a:t> </a:t>
            </a:r>
            <a:r>
              <a:rPr lang="vi-VN" err="1">
                <a:latin typeface="Arial"/>
                <a:cs typeface="Arial"/>
              </a:rPr>
              <a:t>bẩm</a:t>
            </a:r>
            <a:r>
              <a:rPr lang="vi-VN">
                <a:latin typeface="Arial"/>
                <a:cs typeface="Arial"/>
              </a:rPr>
              <a:t> sinh </a:t>
            </a:r>
            <a:r>
              <a:rPr lang="vi-VN" err="1">
                <a:latin typeface="Arial"/>
                <a:cs typeface="Arial"/>
              </a:rPr>
              <a:t>và</a:t>
            </a:r>
            <a:r>
              <a:rPr lang="vi-VN">
                <a:latin typeface="Arial"/>
                <a:cs typeface="Arial"/>
              </a:rPr>
              <a:t> </a:t>
            </a:r>
            <a:r>
              <a:rPr lang="vi-VN" err="1">
                <a:latin typeface="Arial"/>
                <a:cs typeface="Arial"/>
              </a:rPr>
              <a:t>thích</a:t>
            </a:r>
            <a:r>
              <a:rPr lang="vi-VN">
                <a:latin typeface="Arial"/>
                <a:cs typeface="Arial"/>
              </a:rPr>
              <a:t> </a:t>
            </a:r>
            <a:r>
              <a:rPr lang="vi-VN" err="1">
                <a:latin typeface="Arial"/>
                <a:cs typeface="Arial"/>
              </a:rPr>
              <a:t>ứng</a:t>
            </a:r>
            <a:r>
              <a:rPr lang="vi-VN">
                <a:latin typeface="Arial"/>
                <a:cs typeface="Arial"/>
              </a:rPr>
              <a:t> --&gt; </a:t>
            </a:r>
            <a:r>
              <a:rPr lang="vi-VN" err="1">
                <a:latin typeface="Arial"/>
                <a:cs typeface="Arial"/>
              </a:rPr>
              <a:t>sự</a:t>
            </a:r>
            <a:r>
              <a:rPr lang="vi-VN">
                <a:latin typeface="Arial"/>
                <a:cs typeface="Arial"/>
              </a:rPr>
              <a:t> </a:t>
            </a:r>
            <a:r>
              <a:rPr lang="vi-VN" err="1">
                <a:latin typeface="Arial"/>
                <a:cs typeface="Arial"/>
              </a:rPr>
              <a:t>phát</a:t>
            </a:r>
            <a:r>
              <a:rPr lang="vi-VN">
                <a:latin typeface="Arial"/>
                <a:cs typeface="Arial"/>
              </a:rPr>
              <a:t> </a:t>
            </a:r>
            <a:r>
              <a:rPr lang="vi-VN" err="1">
                <a:latin typeface="Arial"/>
                <a:cs typeface="Arial"/>
              </a:rPr>
              <a:t>triển</a:t>
            </a:r>
            <a:r>
              <a:rPr lang="vi-VN">
                <a:latin typeface="Arial"/>
                <a:cs typeface="Arial"/>
              </a:rPr>
              <a:t> </a:t>
            </a:r>
            <a:r>
              <a:rPr lang="vi-VN" err="1">
                <a:latin typeface="Arial"/>
                <a:cs typeface="Arial"/>
              </a:rPr>
              <a:t>của</a:t>
            </a:r>
            <a:r>
              <a:rPr lang="vi-VN">
                <a:latin typeface="Arial"/>
                <a:cs typeface="Arial"/>
              </a:rPr>
              <a:t> HS.</a:t>
            </a:r>
            <a:endParaRPr lang="vi-VN">
              <a:ea typeface="+mn-lt"/>
              <a:cs typeface="+mn-lt"/>
            </a:endParaRPr>
          </a:p>
          <a:p>
            <a:pPr marL="344170" indent="-344170"/>
            <a:endParaRPr lang="vi-VN">
              <a:latin typeface="Arial"/>
              <a:cs typeface="Arial"/>
            </a:endParaRPr>
          </a:p>
        </p:txBody>
      </p:sp>
    </p:spTree>
    <p:extLst>
      <p:ext uri="{BB962C8B-B14F-4D97-AF65-F5344CB8AC3E}">
        <p14:creationId xmlns:p14="http://schemas.microsoft.com/office/powerpoint/2010/main" val="216207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2F0272-3878-4604-AA91-01CA8F08DEF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F60EAEC-22E3-4448-8F0A-9ADAA793A9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55E0F90-3FFF-4E04-B3C8-3C969A415D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C63A4EF-A033-4ED0-9EB6-6E1A8D264F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64965EE-80F2-417F-9652-5BFF14DA7C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A3C9611-CFD7-4C23-A8F2-00E7865A5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71E1850B-81EE-4905-9A6F-BDF593EC7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Hình ảnh 4">
            <a:extLst>
              <a:ext uri="{FF2B5EF4-FFF2-40B4-BE49-F238E27FC236}">
                <a16:creationId xmlns:a16="http://schemas.microsoft.com/office/drawing/2014/main" id="{1B5903AF-E6F6-9A4C-BB8E-2B6598365163}"/>
              </a:ext>
            </a:extLst>
          </p:cNvPr>
          <p:cNvPicPr>
            <a:picLocks noGrp="1" noChangeAspect="1"/>
          </p:cNvPicPr>
          <p:nvPr>
            <p:ph idx="1"/>
          </p:nvPr>
        </p:nvPicPr>
        <p:blipFill>
          <a:blip r:embed="rId6"/>
          <a:stretch>
            <a:fillRect/>
          </a:stretch>
        </p:blipFill>
        <p:spPr>
          <a:xfrm>
            <a:off x="1392861" y="326017"/>
            <a:ext cx="9591118" cy="6210250"/>
          </a:xfrm>
          <a:prstGeom prst="rect">
            <a:avLst/>
          </a:prstGeom>
        </p:spPr>
      </p:pic>
      <p:sp>
        <p:nvSpPr>
          <p:cNvPr id="23" name="Rectangle 22">
            <a:extLst>
              <a:ext uri="{FF2B5EF4-FFF2-40B4-BE49-F238E27FC236}">
                <a16:creationId xmlns:a16="http://schemas.microsoft.com/office/drawing/2014/main" id="{FA250539-5364-4CFC-82C6-D791BC0C88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27142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7EB99F9-43F0-FD47-A498-589A432AC752}"/>
              </a:ext>
            </a:extLst>
          </p:cNvPr>
          <p:cNvSpPr>
            <a:spLocks noGrp="1"/>
          </p:cNvSpPr>
          <p:nvPr>
            <p:ph type="title"/>
          </p:nvPr>
        </p:nvSpPr>
        <p:spPr/>
        <p:txBody>
          <a:bodyPr/>
          <a:lstStyle/>
          <a:p>
            <a:r>
              <a:rPr lang="vi-VN" b="1">
                <a:latin typeface="Times New Roman"/>
                <a:cs typeface="Times New Roman"/>
              </a:rPr>
              <a:t>VI KHUẨN </a:t>
            </a:r>
            <a:endParaRPr lang="vi-VN"/>
          </a:p>
        </p:txBody>
      </p:sp>
      <p:sp>
        <p:nvSpPr>
          <p:cNvPr id="3" name="Chỗ dành sẵn cho Nội dung 2">
            <a:extLst>
              <a:ext uri="{FF2B5EF4-FFF2-40B4-BE49-F238E27FC236}">
                <a16:creationId xmlns:a16="http://schemas.microsoft.com/office/drawing/2014/main" id="{1392DA5F-D13D-184F-AB74-995621031055}"/>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3060170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0FA7888-F630-0543-A44E-876EA0D6ED7A}"/>
              </a:ext>
            </a:extLst>
          </p:cNvPr>
          <p:cNvSpPr>
            <a:spLocks noGrp="1"/>
          </p:cNvSpPr>
          <p:nvPr>
            <p:ph type="title"/>
          </p:nvPr>
        </p:nvSpPr>
        <p:spPr/>
        <p:txBody>
          <a:bodyPr>
            <a:normAutofit/>
          </a:bodyPr>
          <a:lstStyle/>
          <a:p>
            <a:pPr algn="l" rtl="1"/>
            <a:endParaRPr lang="vi-VN">
              <a:latin typeface="Times New Roman"/>
              <a:cs typeface="Times New Roman"/>
            </a:endParaRPr>
          </a:p>
        </p:txBody>
      </p:sp>
      <p:sp>
        <p:nvSpPr>
          <p:cNvPr id="3" name="Chỗ dành sẵn cho Văn bản 2">
            <a:extLst>
              <a:ext uri="{FF2B5EF4-FFF2-40B4-BE49-F238E27FC236}">
                <a16:creationId xmlns:a16="http://schemas.microsoft.com/office/drawing/2014/main" id="{ABAD2A68-5216-1449-84E7-B2642379604E}"/>
              </a:ext>
            </a:extLst>
          </p:cNvPr>
          <p:cNvSpPr>
            <a:spLocks noGrp="1"/>
          </p:cNvSpPr>
          <p:nvPr>
            <p:ph idx="1"/>
          </p:nvPr>
        </p:nvSpPr>
        <p:spPr/>
        <p:txBody>
          <a:bodyPr>
            <a:normAutofit fontScale="92500" lnSpcReduction="20000"/>
          </a:bodyPr>
          <a:lstStyle/>
          <a:p>
            <a:pPr marL="344170" indent="-344170"/>
            <a:r>
              <a:rPr lang="vi-VN" sz="3000" dirty="0">
                <a:latin typeface="Arial"/>
                <a:cs typeface="Arial"/>
              </a:rPr>
              <a:t>8. Theo bạn vi khuẩn sinh bệnh thường gặp trong viêm mủ tuyến mồ hôi quanh hậu môn là:</a:t>
            </a:r>
          </a:p>
          <a:p>
            <a:pPr marL="344170" indent="-344170"/>
            <a:r>
              <a:rPr lang="vi-VN" sz="2800" dirty="0">
                <a:latin typeface="Arial"/>
                <a:cs typeface="Arial"/>
              </a:rPr>
              <a:t>a. Vi khuẩn đjường ruột </a:t>
            </a:r>
            <a:endParaRPr lang="vi-VN" dirty="0"/>
          </a:p>
          <a:p>
            <a:pPr marL="344170" indent="-344170"/>
            <a:r>
              <a:rPr lang="vi-VN" sz="2800" dirty="0">
                <a:latin typeface="Arial"/>
                <a:cs typeface="Arial"/>
              </a:rPr>
              <a:t>b. Staphylococci</a:t>
            </a:r>
          </a:p>
          <a:p>
            <a:pPr marL="344170" indent="-344170"/>
            <a:r>
              <a:rPr lang="vi-VN" sz="2800" dirty="0">
                <a:latin typeface="Arial"/>
                <a:cs typeface="Arial"/>
              </a:rPr>
              <a:t>c. Vi khuẩn kị khí </a:t>
            </a:r>
          </a:p>
          <a:p>
            <a:pPr marL="344170" indent="-344170"/>
            <a:r>
              <a:rPr lang="vi-VN" sz="2800" dirty="0">
                <a:latin typeface="Arial"/>
                <a:cs typeface="Arial"/>
              </a:rPr>
              <a:t>d. streptococci  </a:t>
            </a:r>
          </a:p>
        </p:txBody>
      </p:sp>
    </p:spTree>
    <p:extLst>
      <p:ext uri="{BB962C8B-B14F-4D97-AF65-F5344CB8AC3E}">
        <p14:creationId xmlns:p14="http://schemas.microsoft.com/office/powerpoint/2010/main" val="4177173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E264BD-4319-BF4F-8580-351E082B869D}"/>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E750D3DE-2A96-ED49-8338-40C5CB1D8077}"/>
              </a:ext>
            </a:extLst>
          </p:cNvPr>
          <p:cNvSpPr>
            <a:spLocks noGrp="1"/>
          </p:cNvSpPr>
          <p:nvPr>
            <p:ph idx="1"/>
          </p:nvPr>
        </p:nvSpPr>
        <p:spPr/>
        <p:txBody>
          <a:bodyPr>
            <a:normAutofit/>
          </a:bodyPr>
          <a:lstStyle/>
          <a:p>
            <a:pPr marL="344170" indent="-344170"/>
            <a:r>
              <a:rPr lang="vi-VN">
                <a:latin typeface="Arial"/>
                <a:cs typeface="Arial"/>
              </a:rPr>
              <a:t>Vai </a:t>
            </a:r>
            <a:r>
              <a:rPr lang="vi-VN" err="1">
                <a:latin typeface="Arial"/>
                <a:cs typeface="Arial"/>
              </a:rPr>
              <a:t>trò</a:t>
            </a:r>
            <a:r>
              <a:rPr lang="vi-VN">
                <a:latin typeface="Arial"/>
                <a:cs typeface="Arial"/>
              </a:rPr>
              <a:t> </a:t>
            </a:r>
            <a:r>
              <a:rPr lang="vi-VN" err="1">
                <a:latin typeface="Arial"/>
                <a:cs typeface="Arial"/>
              </a:rPr>
              <a:t>của</a:t>
            </a:r>
            <a:r>
              <a:rPr lang="vi-VN">
                <a:latin typeface="Arial"/>
                <a:cs typeface="Arial"/>
              </a:rPr>
              <a:t> vi </a:t>
            </a:r>
            <a:r>
              <a:rPr lang="vi-VN" err="1">
                <a:latin typeface="Arial"/>
                <a:cs typeface="Arial"/>
              </a:rPr>
              <a:t>khuẩn</a:t>
            </a:r>
            <a:r>
              <a:rPr lang="vi-VN">
                <a:latin typeface="Arial"/>
                <a:cs typeface="Arial"/>
              </a:rPr>
              <a:t>  </a:t>
            </a:r>
            <a:r>
              <a:rPr lang="vi-VN" err="1">
                <a:latin typeface="Arial"/>
                <a:cs typeface="Arial"/>
              </a:rPr>
              <a:t>rất</a:t>
            </a:r>
            <a:r>
              <a:rPr lang="vi-VN">
                <a:latin typeface="Arial"/>
                <a:cs typeface="Arial"/>
              </a:rPr>
              <a:t> quan </a:t>
            </a:r>
            <a:r>
              <a:rPr lang="vi-VN" err="1">
                <a:latin typeface="Arial"/>
                <a:cs typeface="Arial"/>
              </a:rPr>
              <a:t>trọng</a:t>
            </a:r>
            <a:r>
              <a:rPr lang="vi-VN">
                <a:latin typeface="Arial"/>
                <a:cs typeface="Arial"/>
              </a:rPr>
              <a:t> trong sinh </a:t>
            </a:r>
            <a:r>
              <a:rPr lang="vi-VN" err="1">
                <a:latin typeface="Arial"/>
                <a:cs typeface="Arial"/>
              </a:rPr>
              <a:t>lý</a:t>
            </a:r>
            <a:r>
              <a:rPr lang="vi-VN">
                <a:latin typeface="Arial"/>
                <a:cs typeface="Arial"/>
              </a:rPr>
              <a:t> </a:t>
            </a:r>
            <a:r>
              <a:rPr lang="vi-VN" err="1">
                <a:latin typeface="Arial"/>
                <a:cs typeface="Arial"/>
              </a:rPr>
              <a:t>bệnh</a:t>
            </a:r>
            <a:r>
              <a:rPr lang="vi-VN">
                <a:latin typeface="Arial"/>
                <a:cs typeface="Arial"/>
              </a:rPr>
              <a:t> </a:t>
            </a:r>
            <a:r>
              <a:rPr lang="vi-VN" err="1">
                <a:latin typeface="Arial"/>
                <a:cs typeface="Arial"/>
              </a:rPr>
              <a:t>của</a:t>
            </a:r>
            <a:r>
              <a:rPr lang="vi-VN">
                <a:latin typeface="Arial"/>
                <a:cs typeface="Arial"/>
              </a:rPr>
              <a:t> HS.</a:t>
            </a:r>
            <a:endParaRPr lang="en-US">
              <a:latin typeface="Arial"/>
              <a:cs typeface="Arial"/>
            </a:endParaRPr>
          </a:p>
          <a:p>
            <a:pPr marL="344170" indent="-344170"/>
            <a:r>
              <a:rPr lang="vi-VN" err="1">
                <a:latin typeface="Arial"/>
                <a:cs typeface="Arial"/>
              </a:rPr>
              <a:t>Các</a:t>
            </a:r>
            <a:r>
              <a:rPr lang="vi-VN">
                <a:latin typeface="Arial"/>
                <a:cs typeface="Arial"/>
              </a:rPr>
              <a:t> </a:t>
            </a:r>
            <a:r>
              <a:rPr lang="vi-VN" err="1">
                <a:latin typeface="Arial"/>
                <a:cs typeface="Arial"/>
              </a:rPr>
              <a:t>khuẩn</a:t>
            </a:r>
            <a:r>
              <a:rPr lang="vi-VN">
                <a:latin typeface="Arial"/>
                <a:cs typeface="Arial"/>
              </a:rPr>
              <a:t> </a:t>
            </a:r>
            <a:r>
              <a:rPr lang="vi-VN" err="1">
                <a:latin typeface="Arial"/>
                <a:cs typeface="Arial"/>
              </a:rPr>
              <a:t>lạc</a:t>
            </a:r>
            <a:r>
              <a:rPr lang="vi-VN">
                <a:latin typeface="Arial"/>
                <a:cs typeface="Arial"/>
              </a:rPr>
              <a:t> </a:t>
            </a:r>
            <a:r>
              <a:rPr lang="vi-VN" err="1">
                <a:latin typeface="Arial"/>
                <a:cs typeface="Arial"/>
              </a:rPr>
              <a:t>của</a:t>
            </a:r>
            <a:r>
              <a:rPr lang="vi-VN">
                <a:latin typeface="Arial"/>
                <a:cs typeface="Arial"/>
              </a:rPr>
              <a:t> vi </a:t>
            </a:r>
            <a:r>
              <a:rPr lang="vi-VN" err="1">
                <a:latin typeface="Arial"/>
                <a:cs typeface="Arial"/>
              </a:rPr>
              <a:t>khuẩn</a:t>
            </a:r>
            <a:r>
              <a:rPr lang="vi-VN">
                <a:latin typeface="Arial"/>
                <a:cs typeface="Arial"/>
              </a:rPr>
              <a:t> chuyên </a:t>
            </a:r>
            <a:r>
              <a:rPr lang="vi-VN" err="1">
                <a:latin typeface="Arial"/>
                <a:cs typeface="Arial"/>
              </a:rPr>
              <a:t>biệt</a:t>
            </a:r>
            <a:r>
              <a:rPr lang="vi-VN">
                <a:latin typeface="Arial"/>
                <a:cs typeface="Arial"/>
              </a:rPr>
              <a:t> </a:t>
            </a:r>
            <a:r>
              <a:rPr lang="vi-VN" err="1">
                <a:latin typeface="Arial"/>
                <a:cs typeface="Arial"/>
              </a:rPr>
              <a:t>khó</a:t>
            </a:r>
            <a:r>
              <a:rPr lang="vi-VN">
                <a:latin typeface="Arial"/>
                <a:cs typeface="Arial"/>
              </a:rPr>
              <a:t> tiêu </a:t>
            </a:r>
            <a:r>
              <a:rPr lang="vi-VN" err="1">
                <a:latin typeface="Arial"/>
                <a:cs typeface="Arial"/>
              </a:rPr>
              <a:t>diệt</a:t>
            </a:r>
            <a:r>
              <a:rPr lang="vi-VN">
                <a:latin typeface="Arial"/>
                <a:cs typeface="Arial"/>
              </a:rPr>
              <a:t> </a:t>
            </a:r>
            <a:r>
              <a:rPr lang="vi-VN" err="1">
                <a:latin typeface="Arial"/>
                <a:cs typeface="Arial"/>
              </a:rPr>
              <a:t>tạo</a:t>
            </a:r>
            <a:r>
              <a:rPr lang="vi-VN">
                <a:latin typeface="Arial"/>
                <a:cs typeface="Arial"/>
              </a:rPr>
              <a:t> </a:t>
            </a:r>
            <a:r>
              <a:rPr lang="vi-VN" err="1">
                <a:latin typeface="Arial"/>
                <a:cs typeface="Arial"/>
              </a:rPr>
              <a:t>thành</a:t>
            </a:r>
            <a:r>
              <a:rPr lang="vi-VN">
                <a:latin typeface="Arial"/>
                <a:cs typeface="Arial"/>
              </a:rPr>
              <a:t> </a:t>
            </a:r>
            <a:r>
              <a:rPr lang="vi-VN" err="1">
                <a:latin typeface="Arial"/>
                <a:cs typeface="Arial"/>
              </a:rPr>
              <a:t>màng</a:t>
            </a:r>
            <a:r>
              <a:rPr lang="vi-VN">
                <a:latin typeface="Arial"/>
                <a:cs typeface="Arial"/>
              </a:rPr>
              <a:t> sinh </a:t>
            </a:r>
            <a:r>
              <a:rPr lang="vi-VN" err="1">
                <a:latin typeface="Arial"/>
                <a:cs typeface="Arial"/>
              </a:rPr>
              <a:t>học</a:t>
            </a:r>
            <a:r>
              <a:rPr lang="vi-VN">
                <a:latin typeface="Arial"/>
                <a:cs typeface="Arial"/>
              </a:rPr>
              <a:t> vi </a:t>
            </a:r>
            <a:r>
              <a:rPr lang="vi-VN" err="1">
                <a:latin typeface="Arial"/>
                <a:cs typeface="Arial"/>
              </a:rPr>
              <a:t>khuẩn</a:t>
            </a:r>
            <a:r>
              <a:rPr lang="vi-VN">
                <a:latin typeface="Arial"/>
                <a:cs typeface="Arial"/>
              </a:rPr>
              <a:t> </a:t>
            </a:r>
            <a:r>
              <a:rPr lang="vi-VN" err="1">
                <a:latin typeface="Arial"/>
                <a:cs typeface="Arial"/>
              </a:rPr>
              <a:t>gắn</a:t>
            </a:r>
            <a:r>
              <a:rPr lang="vi-VN">
                <a:latin typeface="Arial"/>
                <a:cs typeface="Arial"/>
              </a:rPr>
              <a:t> </a:t>
            </a:r>
            <a:r>
              <a:rPr lang="vi-VN" err="1">
                <a:latin typeface="Arial"/>
                <a:cs typeface="Arial"/>
              </a:rPr>
              <a:t>kết</a:t>
            </a:r>
            <a:r>
              <a:rPr lang="vi-VN">
                <a:latin typeface="Arial"/>
                <a:cs typeface="Arial"/>
              </a:rPr>
              <a:t> </a:t>
            </a:r>
            <a:r>
              <a:rPr lang="vi-VN" err="1">
                <a:latin typeface="Arial"/>
                <a:cs typeface="Arial"/>
              </a:rPr>
              <a:t>với</a:t>
            </a:r>
            <a:r>
              <a:rPr lang="vi-VN">
                <a:latin typeface="Arial"/>
                <a:cs typeface="Arial"/>
              </a:rPr>
              <a:t> </a:t>
            </a:r>
            <a:r>
              <a:rPr lang="vi-VN" err="1">
                <a:latin typeface="Arial"/>
                <a:cs typeface="Arial"/>
              </a:rPr>
              <a:t>biểu</a:t>
            </a:r>
            <a:r>
              <a:rPr lang="vi-VN">
                <a:latin typeface="Arial"/>
                <a:cs typeface="Arial"/>
              </a:rPr>
              <a:t> mô </a:t>
            </a:r>
            <a:r>
              <a:rPr lang="vi-VN" err="1">
                <a:latin typeface="Arial"/>
                <a:cs typeface="Arial"/>
              </a:rPr>
              <a:t>đường</a:t>
            </a:r>
            <a:r>
              <a:rPr lang="vi-VN">
                <a:latin typeface="Arial"/>
                <a:cs typeface="Arial"/>
              </a:rPr>
              <a:t> </a:t>
            </a:r>
            <a:r>
              <a:rPr lang="vi-VN" err="1">
                <a:latin typeface="Arial"/>
                <a:cs typeface="Arial"/>
              </a:rPr>
              <a:t>rò</a:t>
            </a:r>
            <a:r>
              <a:rPr lang="vi-VN">
                <a:latin typeface="Arial"/>
                <a:cs typeface="Arial"/>
              </a:rPr>
              <a:t> </a:t>
            </a:r>
            <a:r>
              <a:rPr lang="vi-VN" err="1">
                <a:latin typeface="Arial"/>
                <a:cs typeface="Arial"/>
              </a:rPr>
              <a:t>và</a:t>
            </a:r>
            <a:r>
              <a:rPr lang="vi-VN">
                <a:latin typeface="Arial"/>
                <a:cs typeface="Arial"/>
              </a:rPr>
              <a:t> nang lông, </a:t>
            </a:r>
            <a:r>
              <a:rPr lang="vi-VN" err="1">
                <a:latin typeface="Arial"/>
                <a:cs typeface="Arial"/>
              </a:rPr>
              <a:t>tiếp</a:t>
            </a:r>
            <a:r>
              <a:rPr lang="vi-VN">
                <a:latin typeface="Arial"/>
                <a:cs typeface="Arial"/>
              </a:rPr>
              <a:t> </a:t>
            </a:r>
            <a:r>
              <a:rPr lang="vi-VN" err="1">
                <a:latin typeface="Arial"/>
                <a:cs typeface="Arial"/>
              </a:rPr>
              <a:t>tục</a:t>
            </a:r>
            <a:r>
              <a:rPr lang="vi-VN">
                <a:latin typeface="Arial"/>
                <a:cs typeface="Arial"/>
              </a:rPr>
              <a:t> </a:t>
            </a:r>
            <a:r>
              <a:rPr lang="vi-VN" err="1">
                <a:latin typeface="Arial"/>
                <a:cs typeface="Arial"/>
              </a:rPr>
              <a:t>kéo</a:t>
            </a:r>
            <a:r>
              <a:rPr lang="vi-VN">
                <a:latin typeface="Arial"/>
                <a:cs typeface="Arial"/>
              </a:rPr>
              <a:t> </a:t>
            </a:r>
            <a:r>
              <a:rPr lang="vi-VN" err="1">
                <a:latin typeface="Arial"/>
                <a:cs typeface="Arial"/>
              </a:rPr>
              <a:t>dài</a:t>
            </a:r>
            <a:r>
              <a:rPr lang="vi-VN">
                <a:latin typeface="Arial"/>
                <a:cs typeface="Arial"/>
              </a:rPr>
              <a:t> </a:t>
            </a:r>
            <a:r>
              <a:rPr lang="vi-VN" err="1">
                <a:latin typeface="Arial"/>
                <a:cs typeface="Arial"/>
              </a:rPr>
              <a:t>tình</a:t>
            </a:r>
            <a:r>
              <a:rPr lang="vi-VN">
                <a:latin typeface="Arial"/>
                <a:cs typeface="Arial"/>
              </a:rPr>
              <a:t> </a:t>
            </a:r>
            <a:r>
              <a:rPr lang="vi-VN" err="1">
                <a:latin typeface="Arial"/>
                <a:cs typeface="Arial"/>
              </a:rPr>
              <a:t>trạng</a:t>
            </a:r>
            <a:r>
              <a:rPr lang="vi-VN">
                <a:latin typeface="Arial"/>
                <a:cs typeface="Arial"/>
              </a:rPr>
              <a:t> viêm </a:t>
            </a:r>
            <a:r>
              <a:rPr lang="vi-VN" err="1">
                <a:latin typeface="Arial"/>
                <a:cs typeface="Arial"/>
              </a:rPr>
              <a:t>mạn</a:t>
            </a:r>
            <a:r>
              <a:rPr lang="vi-VN">
                <a:latin typeface="Arial"/>
                <a:cs typeface="Arial"/>
              </a:rPr>
              <a:t> </a:t>
            </a:r>
            <a:r>
              <a:rPr lang="vi-VN" err="1">
                <a:latin typeface="Arial"/>
                <a:cs typeface="Arial"/>
              </a:rPr>
              <a:t>tính</a:t>
            </a:r>
            <a:r>
              <a:rPr lang="vi-VN">
                <a:latin typeface="Arial"/>
                <a:cs typeface="Arial"/>
              </a:rPr>
              <a:t>.</a:t>
            </a:r>
          </a:p>
        </p:txBody>
      </p:sp>
    </p:spTree>
    <p:extLst>
      <p:ext uri="{BB962C8B-B14F-4D97-AF65-F5344CB8AC3E}">
        <p14:creationId xmlns:p14="http://schemas.microsoft.com/office/powerpoint/2010/main" val="2362440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3013A81-A3E0-5546-9AF2-EAC762D1156B}"/>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DD1AB7A9-B09A-E94E-9E1C-C2BAA146C218}"/>
              </a:ext>
            </a:extLst>
          </p:cNvPr>
          <p:cNvSpPr>
            <a:spLocks noGrp="1"/>
          </p:cNvSpPr>
          <p:nvPr>
            <p:ph idx="1"/>
          </p:nvPr>
        </p:nvSpPr>
        <p:spPr/>
        <p:txBody>
          <a:bodyPr>
            <a:normAutofit/>
          </a:bodyPr>
          <a:lstStyle/>
          <a:p>
            <a:r>
              <a:rPr lang="vi-VN" sz="2400" b="0" i="1" err="1">
                <a:effectLst/>
                <a:latin typeface=".SFUI-Regular"/>
              </a:rPr>
              <a:t>Staphylococcus</a:t>
            </a:r>
            <a:r>
              <a:rPr lang="vi-VN" sz="2400" b="0" i="1">
                <a:effectLst/>
                <a:latin typeface=".SFUI-Regular"/>
              </a:rPr>
              <a:t> </a:t>
            </a:r>
            <a:r>
              <a:rPr lang="vi-VN" sz="2400" b="0" i="1" err="1">
                <a:effectLst/>
                <a:latin typeface=".SFUI-Regular"/>
              </a:rPr>
              <a:t>aureus</a:t>
            </a:r>
            <a:r>
              <a:rPr lang="vi-VN" sz="2400" b="0" i="1">
                <a:effectLst/>
                <a:latin typeface=".SFUI-Regular"/>
              </a:rPr>
              <a:t> </a:t>
            </a:r>
            <a:r>
              <a:rPr lang="vi-VN" sz="2400" i="1">
                <a:latin typeface=".SFUI-Regular"/>
              </a:rPr>
              <a:t> và </a:t>
            </a:r>
            <a:r>
              <a:rPr lang="vi-VN" sz="2400" i="1" err="1"/>
              <a:t>Staphylococcus</a:t>
            </a:r>
            <a:r>
              <a:rPr lang="vi-VN" sz="2400" i="1"/>
              <a:t> </a:t>
            </a:r>
            <a:r>
              <a:rPr lang="vi-VN" sz="2400" i="1" err="1"/>
              <a:t>lugdunensi</a:t>
            </a:r>
            <a:r>
              <a:rPr lang="vi-VN" sz="2400" i="1"/>
              <a:t> </a:t>
            </a:r>
            <a:r>
              <a:rPr lang="vi-VN" sz="2400" b="0" i="1">
                <a:effectLst/>
                <a:latin typeface=".SFUI-Regular"/>
              </a:rPr>
              <a:t> </a:t>
            </a:r>
            <a:r>
              <a:rPr lang="vi-VN" sz="2400" b="0" i="0">
                <a:effectLst/>
                <a:latin typeface=".SFUI-Regular"/>
              </a:rPr>
              <a:t>gây bệnh phổ biến nhất ở HS.  </a:t>
            </a:r>
          </a:p>
          <a:p>
            <a:r>
              <a:rPr lang="vi-VN" sz="2400" b="0" i="0" err="1">
                <a:effectLst/>
                <a:latin typeface=".SFUI-Regular"/>
              </a:rPr>
              <a:t>Coagulase</a:t>
            </a:r>
            <a:r>
              <a:rPr lang="vi-VN" sz="2400" b="0" i="0">
                <a:effectLst/>
                <a:latin typeface=".SFUI-Regular"/>
              </a:rPr>
              <a:t> </a:t>
            </a:r>
            <a:r>
              <a:rPr lang="vi-VN" sz="2400" b="0" i="0" err="1">
                <a:effectLst/>
                <a:latin typeface=".SFUI-Regular"/>
              </a:rPr>
              <a:t>negative</a:t>
            </a:r>
            <a:r>
              <a:rPr lang="vi-VN" sz="2400" b="0" i="0">
                <a:effectLst/>
                <a:latin typeface=".SFUI-Regular"/>
              </a:rPr>
              <a:t> </a:t>
            </a:r>
            <a:r>
              <a:rPr lang="vi-VN" sz="2400" b="0" i="0" err="1">
                <a:effectLst/>
                <a:latin typeface=".SFUI-Regular"/>
              </a:rPr>
              <a:t>staphylococci</a:t>
            </a:r>
            <a:r>
              <a:rPr lang="vi-VN" sz="2400" b="0" i="0">
                <a:effectLst/>
                <a:latin typeface=".SFUI-Regular"/>
              </a:rPr>
              <a:t>, </a:t>
            </a:r>
            <a:r>
              <a:rPr lang="vi-VN" sz="2400" b="0" i="0" err="1">
                <a:effectLst/>
                <a:latin typeface=".SFUI-Regular"/>
              </a:rPr>
              <a:t>streptococci</a:t>
            </a:r>
            <a:r>
              <a:rPr lang="vi-VN" sz="2400" b="0" i="0">
                <a:effectLst/>
                <a:latin typeface=".SFUI-Regular"/>
              </a:rPr>
              <a:t> </a:t>
            </a:r>
            <a:r>
              <a:rPr lang="vi-VN" sz="2400" b="0" i="0" err="1">
                <a:effectLst/>
                <a:latin typeface=".SFUI-Regular"/>
              </a:rPr>
              <a:t>viridans</a:t>
            </a:r>
            <a:r>
              <a:rPr lang="vi-VN" sz="2400" b="0" i="0">
                <a:effectLst/>
                <a:latin typeface=".SFUI-Regular"/>
              </a:rPr>
              <a:t>, beta- </a:t>
            </a:r>
            <a:r>
              <a:rPr lang="vi-VN" sz="2400" b="0" i="0" err="1">
                <a:effectLst/>
                <a:latin typeface=".SFUI-Regular"/>
              </a:rPr>
              <a:t>hemolytic</a:t>
            </a:r>
            <a:r>
              <a:rPr lang="vi-VN" sz="2400" b="0" i="0">
                <a:effectLst/>
                <a:latin typeface=".SFUI-Regular"/>
              </a:rPr>
              <a:t> </a:t>
            </a:r>
            <a:r>
              <a:rPr lang="vi-VN" sz="2400" b="0" i="0" err="1">
                <a:effectLst/>
                <a:latin typeface=".SFUI-Regular"/>
              </a:rPr>
              <a:t>streptococci</a:t>
            </a:r>
            <a:r>
              <a:rPr lang="vi-VN" sz="2400" b="0" i="0">
                <a:effectLst/>
                <a:latin typeface=".SFUI-Regular"/>
              </a:rPr>
              <a:t>, and </a:t>
            </a:r>
            <a:r>
              <a:rPr lang="vi-VN" sz="2400" b="0" i="0" err="1">
                <a:effectLst/>
                <a:latin typeface=".SFUI-Regular"/>
              </a:rPr>
              <a:t>enterococci</a:t>
            </a:r>
            <a:endParaRPr lang="vi-VN" sz="2400">
              <a:effectLst/>
              <a:latin typeface=".AppleSystemUIFont"/>
            </a:endParaRPr>
          </a:p>
        </p:txBody>
      </p:sp>
    </p:spTree>
    <p:extLst>
      <p:ext uri="{BB962C8B-B14F-4D97-AF65-F5344CB8AC3E}">
        <p14:creationId xmlns:p14="http://schemas.microsoft.com/office/powerpoint/2010/main" val="2208564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2F0272-3878-4604-AA91-01CA8F08DEF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F60EAEC-22E3-4448-8F0A-9ADAA793A9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55E0F90-3FFF-4E04-B3C8-3C969A415D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C63A4EF-A033-4ED0-9EB6-6E1A8D264F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64965EE-80F2-417F-9652-5BFF14DA7C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A3C9611-CFD7-4C23-A8F2-00E7865A5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Diagram&#10;&#10;Description automatically generated">
            <a:extLst>
              <a:ext uri="{FF2B5EF4-FFF2-40B4-BE49-F238E27FC236}">
                <a16:creationId xmlns:a16="http://schemas.microsoft.com/office/drawing/2014/main" id="{5D312085-0813-435B-A46C-0763B078D78D}"/>
              </a:ext>
            </a:extLst>
          </p:cNvPr>
          <p:cNvPicPr>
            <a:picLocks noGrp="1" noChangeAspect="1"/>
          </p:cNvPicPr>
          <p:nvPr>
            <p:ph idx="1"/>
          </p:nvPr>
        </p:nvPicPr>
        <p:blipFill>
          <a:blip r:embed="rId5"/>
          <a:stretch>
            <a:fillRect/>
          </a:stretch>
        </p:blipFill>
        <p:spPr>
          <a:xfrm>
            <a:off x="1875746" y="326017"/>
            <a:ext cx="8625347" cy="6210250"/>
          </a:xfrm>
          <a:prstGeom prst="rect">
            <a:avLst/>
          </a:prstGeom>
        </p:spPr>
      </p:pic>
    </p:spTree>
    <p:extLst>
      <p:ext uri="{BB962C8B-B14F-4D97-AF65-F5344CB8AC3E}">
        <p14:creationId xmlns:p14="http://schemas.microsoft.com/office/powerpoint/2010/main" val="393342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4CD3870-5F19-5846-A4F7-1628D4D363E6}"/>
              </a:ext>
            </a:extLst>
          </p:cNvPr>
          <p:cNvSpPr>
            <a:spLocks noGrp="1"/>
          </p:cNvSpPr>
          <p:nvPr>
            <p:ph type="title"/>
          </p:nvPr>
        </p:nvSpPr>
        <p:spPr/>
        <p:txBody>
          <a:bodyPr/>
          <a:lstStyle/>
          <a:p>
            <a:r>
              <a:rPr lang="vi-VN">
                <a:latin typeface="Times New Roman"/>
                <a:cs typeface="Times New Roman"/>
              </a:rPr>
              <a:t>CHẨN ĐOÁN </a:t>
            </a:r>
          </a:p>
        </p:txBody>
      </p:sp>
      <p:sp>
        <p:nvSpPr>
          <p:cNvPr id="3" name="Chỗ dành sẵn cho Nội dung 2">
            <a:extLst>
              <a:ext uri="{FF2B5EF4-FFF2-40B4-BE49-F238E27FC236}">
                <a16:creationId xmlns:a16="http://schemas.microsoft.com/office/drawing/2014/main" id="{3D3E681D-02CD-C04C-9D79-3A79B7032FCD}"/>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3921904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B73DA066-4AFD-2C4F-8CCA-03A4E8BA41D3}"/>
              </a:ext>
            </a:extLst>
          </p:cNvPr>
          <p:cNvSpPr>
            <a:spLocks noGrp="1"/>
          </p:cNvSpPr>
          <p:nvPr>
            <p:ph idx="1"/>
          </p:nvPr>
        </p:nvSpPr>
        <p:spPr/>
        <p:txBody>
          <a:bodyPr>
            <a:normAutofit/>
          </a:bodyPr>
          <a:lstStyle/>
          <a:p>
            <a:pPr marL="0" indent="0">
              <a:buNone/>
            </a:pPr>
            <a:r>
              <a:rPr lang="vi-VN" sz="2400" dirty="0">
                <a:latin typeface="Arial"/>
                <a:cs typeface="Arial"/>
              </a:rPr>
              <a:t>10. Chẩn đoán xác định viêm mủ tuyến mồ hôi dựa vào phương pháp chẩn đoán nào sau đây:</a:t>
            </a:r>
            <a:endParaRPr lang="en-US" dirty="0"/>
          </a:p>
          <a:p>
            <a:pPr marL="344170" indent="-344170"/>
            <a:r>
              <a:rPr lang="vi-VN" sz="2400" dirty="0">
                <a:latin typeface="Arial"/>
                <a:cs typeface="Arial"/>
              </a:rPr>
              <a:t>a. Sinh thiết thực hiện giải phẫu bệnh</a:t>
            </a:r>
            <a:endParaRPr lang="vi-VN" dirty="0">
              <a:latin typeface="Arial"/>
              <a:cs typeface="Arial"/>
            </a:endParaRPr>
          </a:p>
          <a:p>
            <a:r>
              <a:rPr lang="vi-VN" sz="2400" dirty="0"/>
              <a:t>b. Siêu âm dupplex</a:t>
            </a:r>
          </a:p>
          <a:p>
            <a:r>
              <a:rPr lang="vi-VN" sz="2400" dirty="0"/>
              <a:t>c. Chụp CT, MRI</a:t>
            </a:r>
          </a:p>
          <a:p>
            <a:r>
              <a:rPr lang="vi-VN" sz="2400" dirty="0"/>
              <a:t>d. Hình thái, vị trí và mạn tính</a:t>
            </a:r>
          </a:p>
        </p:txBody>
      </p:sp>
      <p:sp>
        <p:nvSpPr>
          <p:cNvPr id="13" name="Title 12">
            <a:extLst>
              <a:ext uri="{FF2B5EF4-FFF2-40B4-BE49-F238E27FC236}">
                <a16:creationId xmlns:a16="http://schemas.microsoft.com/office/drawing/2014/main" id="{D598C2E0-624D-49EF-A2A4-69E682B92BF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28687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D04660-BA08-5C4A-BD56-D2754D5AC05D}"/>
              </a:ext>
            </a:extLst>
          </p:cNvPr>
          <p:cNvSpPr>
            <a:spLocks noGrp="1"/>
          </p:cNvSpPr>
          <p:nvPr>
            <p:ph type="title"/>
          </p:nvPr>
        </p:nvSpPr>
        <p:spPr/>
        <p:txBody>
          <a:bodyPr/>
          <a:lstStyle/>
          <a:p>
            <a:endParaRPr lang="vi-VN"/>
          </a:p>
        </p:txBody>
      </p:sp>
      <p:sp>
        <p:nvSpPr>
          <p:cNvPr id="3" name="Chỗ dành sẵn cho Văn bản 2">
            <a:extLst>
              <a:ext uri="{FF2B5EF4-FFF2-40B4-BE49-F238E27FC236}">
                <a16:creationId xmlns:a16="http://schemas.microsoft.com/office/drawing/2014/main" id="{9ECF12A0-6709-BF49-AE34-73F52505900D}"/>
              </a:ext>
            </a:extLst>
          </p:cNvPr>
          <p:cNvSpPr>
            <a:spLocks noGrp="1"/>
          </p:cNvSpPr>
          <p:nvPr>
            <p:ph idx="1"/>
          </p:nvPr>
        </p:nvSpPr>
        <p:spPr>
          <a:xfrm>
            <a:off x="2773599" y="2332264"/>
            <a:ext cx="7796540" cy="3997828"/>
          </a:xfrm>
        </p:spPr>
        <p:txBody>
          <a:bodyPr/>
          <a:lstStyle/>
          <a:p>
            <a:pPr marL="344170" indent="-344170"/>
            <a:r>
              <a:rPr lang="vi-VN" sz="2400" err="1">
                <a:latin typeface="Arial"/>
                <a:cs typeface="Arial"/>
              </a:rPr>
              <a:t>Chẩn</a:t>
            </a:r>
            <a:r>
              <a:rPr lang="vi-VN" sz="2400">
                <a:latin typeface="Arial"/>
                <a:cs typeface="Arial"/>
              </a:rPr>
              <a:t> </a:t>
            </a:r>
            <a:r>
              <a:rPr lang="vi-VN" sz="2400" err="1">
                <a:latin typeface="Arial"/>
                <a:cs typeface="Arial"/>
              </a:rPr>
              <a:t>đoán</a:t>
            </a:r>
            <a:r>
              <a:rPr lang="vi-VN" sz="2400">
                <a:latin typeface="Arial"/>
                <a:cs typeface="Arial"/>
              </a:rPr>
              <a:t> </a:t>
            </a:r>
            <a:r>
              <a:rPr lang="vi-VN" sz="2400" err="1">
                <a:latin typeface="Arial"/>
                <a:cs typeface="Arial"/>
              </a:rPr>
              <a:t>xác</a:t>
            </a:r>
            <a:r>
              <a:rPr lang="vi-VN" sz="2400">
                <a:latin typeface="Arial"/>
                <a:cs typeface="Arial"/>
              </a:rPr>
              <a:t> </a:t>
            </a:r>
            <a:r>
              <a:rPr lang="vi-VN" sz="2400" err="1">
                <a:latin typeface="Arial"/>
                <a:cs typeface="Arial"/>
              </a:rPr>
              <a:t>định</a:t>
            </a:r>
            <a:r>
              <a:rPr lang="vi-VN" sz="2400">
                <a:latin typeface="Arial"/>
                <a:cs typeface="Arial"/>
              </a:rPr>
              <a:t> </a:t>
            </a:r>
            <a:r>
              <a:rPr lang="vi-VN" sz="2400" err="1">
                <a:latin typeface="Arial"/>
                <a:cs typeface="Arial"/>
              </a:rPr>
              <a:t>dựa</a:t>
            </a:r>
            <a:r>
              <a:rPr lang="vi-VN" sz="2400">
                <a:latin typeface="Arial"/>
                <a:cs typeface="Arial"/>
              </a:rPr>
              <a:t> </a:t>
            </a:r>
            <a:r>
              <a:rPr lang="vi-VN" sz="2400" err="1">
                <a:latin typeface="Arial"/>
                <a:cs typeface="Arial"/>
              </a:rPr>
              <a:t>vào</a:t>
            </a:r>
            <a:r>
              <a:rPr lang="vi-VN" sz="2400">
                <a:latin typeface="Arial"/>
                <a:cs typeface="Arial"/>
              </a:rPr>
              <a:t> </a:t>
            </a:r>
            <a:r>
              <a:rPr lang="vi-VN" sz="2400" err="1">
                <a:latin typeface="Arial"/>
                <a:cs typeface="Arial"/>
              </a:rPr>
              <a:t>hình</a:t>
            </a:r>
            <a:r>
              <a:rPr lang="vi-VN" sz="2400">
                <a:latin typeface="Arial"/>
                <a:cs typeface="Arial"/>
              </a:rPr>
              <a:t> </a:t>
            </a:r>
            <a:r>
              <a:rPr lang="vi-VN" sz="2400" err="1">
                <a:latin typeface="Arial"/>
                <a:cs typeface="Arial"/>
              </a:rPr>
              <a:t>thái</a:t>
            </a:r>
            <a:r>
              <a:rPr lang="vi-VN" sz="2400">
                <a:latin typeface="Arial"/>
                <a:cs typeface="Arial"/>
              </a:rPr>
              <a:t>, </a:t>
            </a:r>
            <a:r>
              <a:rPr lang="vi-VN" sz="2400" err="1">
                <a:latin typeface="Arial"/>
                <a:cs typeface="Arial"/>
              </a:rPr>
              <a:t>vị</a:t>
            </a:r>
            <a:r>
              <a:rPr lang="vi-VN" sz="2400">
                <a:latin typeface="Arial"/>
                <a:cs typeface="Arial"/>
              </a:rPr>
              <a:t> </a:t>
            </a:r>
            <a:r>
              <a:rPr lang="vi-VN" sz="2400" err="1">
                <a:latin typeface="Arial"/>
                <a:cs typeface="Arial"/>
              </a:rPr>
              <a:t>trí</a:t>
            </a:r>
            <a:r>
              <a:rPr lang="vi-VN" sz="2400">
                <a:latin typeface="Arial"/>
                <a:cs typeface="Arial"/>
              </a:rPr>
              <a:t> </a:t>
            </a:r>
            <a:r>
              <a:rPr lang="vi-VN" sz="2400" err="1">
                <a:latin typeface="Arial"/>
                <a:cs typeface="Arial"/>
              </a:rPr>
              <a:t>và</a:t>
            </a:r>
            <a:r>
              <a:rPr lang="vi-VN" sz="2400">
                <a:latin typeface="Arial"/>
                <a:cs typeface="Arial"/>
              </a:rPr>
              <a:t> </a:t>
            </a:r>
            <a:r>
              <a:rPr lang="vi-VN" sz="2400" err="1">
                <a:latin typeface="Arial"/>
                <a:cs typeface="Arial"/>
              </a:rPr>
              <a:t>tính</a:t>
            </a:r>
            <a:r>
              <a:rPr lang="vi-VN" sz="2400">
                <a:latin typeface="Arial"/>
                <a:cs typeface="Arial"/>
              </a:rPr>
              <a:t> </a:t>
            </a:r>
            <a:r>
              <a:rPr lang="vi-VN" sz="2400" err="1">
                <a:latin typeface="Arial"/>
                <a:cs typeface="Arial"/>
              </a:rPr>
              <a:t>chất</a:t>
            </a:r>
            <a:r>
              <a:rPr lang="vi-VN" sz="2400">
                <a:latin typeface="Arial"/>
                <a:cs typeface="Arial"/>
              </a:rPr>
              <a:t> </a:t>
            </a:r>
            <a:r>
              <a:rPr lang="vi-VN" sz="2400" err="1">
                <a:latin typeface="Arial"/>
                <a:cs typeface="Arial"/>
              </a:rPr>
              <a:t>tái</a:t>
            </a:r>
            <a:r>
              <a:rPr lang="vi-VN" sz="2400">
                <a:latin typeface="Arial"/>
                <a:cs typeface="Arial"/>
              </a:rPr>
              <a:t> </a:t>
            </a:r>
            <a:r>
              <a:rPr lang="vi-VN" sz="2400" err="1">
                <a:latin typeface="Arial"/>
                <a:cs typeface="Arial"/>
              </a:rPr>
              <a:t>phát</a:t>
            </a:r>
            <a:r>
              <a:rPr lang="vi-VN" sz="2400">
                <a:latin typeface="Arial"/>
                <a:cs typeface="Arial"/>
              </a:rPr>
              <a:t> </a:t>
            </a:r>
            <a:r>
              <a:rPr lang="vi-VN" sz="2400" err="1">
                <a:latin typeface="Arial"/>
                <a:cs typeface="Arial"/>
              </a:rPr>
              <a:t>mạn</a:t>
            </a:r>
            <a:r>
              <a:rPr lang="vi-VN" sz="2400">
                <a:latin typeface="Arial"/>
                <a:cs typeface="Arial"/>
              </a:rPr>
              <a:t> </a:t>
            </a:r>
            <a:r>
              <a:rPr lang="vi-VN" sz="2400" err="1">
                <a:latin typeface="Arial"/>
                <a:cs typeface="Arial"/>
              </a:rPr>
              <a:t>tính</a:t>
            </a:r>
            <a:endParaRPr lang="en-US" sz="2400">
              <a:latin typeface="Arial"/>
              <a:cs typeface="Arial"/>
            </a:endParaRPr>
          </a:p>
          <a:p>
            <a:pPr marL="344170" indent="-344170"/>
            <a:r>
              <a:rPr lang="vi-VN" sz="2400">
                <a:latin typeface="Arial"/>
                <a:cs typeface="Arial"/>
              </a:rPr>
              <a:t>Không </a:t>
            </a:r>
            <a:r>
              <a:rPr lang="vi-VN" sz="2400" err="1">
                <a:latin typeface="Arial"/>
                <a:cs typeface="Arial"/>
              </a:rPr>
              <a:t>cần</a:t>
            </a:r>
            <a:r>
              <a:rPr lang="vi-VN" sz="2400">
                <a:latin typeface="Arial"/>
                <a:cs typeface="Arial"/>
              </a:rPr>
              <a:t> sinh </a:t>
            </a:r>
            <a:r>
              <a:rPr lang="vi-VN" sz="2400" err="1">
                <a:latin typeface="Arial"/>
                <a:cs typeface="Arial"/>
              </a:rPr>
              <a:t>thiết</a:t>
            </a:r>
            <a:r>
              <a:rPr lang="vi-VN" sz="2400">
                <a:latin typeface="Arial"/>
                <a:cs typeface="Arial"/>
              </a:rPr>
              <a:t> </a:t>
            </a:r>
            <a:endParaRPr lang="vi-VN">
              <a:cs typeface="Arial" panose="020B0604020202020204" pitchFamily="34" charset="0"/>
            </a:endParaRPr>
          </a:p>
          <a:p>
            <a:pPr marL="344170" indent="-344170"/>
            <a:endParaRPr lang="vi-VN">
              <a:cs typeface="Arial" panose="020B0604020202020204" pitchFamily="34" charset="0"/>
            </a:endParaRPr>
          </a:p>
        </p:txBody>
      </p:sp>
    </p:spTree>
    <p:extLst>
      <p:ext uri="{BB962C8B-B14F-4D97-AF65-F5344CB8AC3E}">
        <p14:creationId xmlns:p14="http://schemas.microsoft.com/office/powerpoint/2010/main" val="3789339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C1E40BA5-7E35-4E60-8376-B28A63336847}"/>
              </a:ext>
            </a:extLst>
          </p:cNvPr>
          <p:cNvPicPr>
            <a:picLocks noGrp="1" noChangeAspect="1"/>
          </p:cNvPicPr>
          <p:nvPr>
            <p:ph idx="1"/>
          </p:nvPr>
        </p:nvPicPr>
        <p:blipFill>
          <a:blip r:embed="rId4"/>
          <a:stretch>
            <a:fillRect/>
          </a:stretch>
        </p:blipFill>
        <p:spPr>
          <a:xfrm>
            <a:off x="3354295" y="226192"/>
            <a:ext cx="4981750" cy="6427600"/>
          </a:xfrm>
        </p:spPr>
      </p:pic>
    </p:spTree>
    <p:extLst>
      <p:ext uri="{BB962C8B-B14F-4D97-AF65-F5344CB8AC3E}">
        <p14:creationId xmlns:p14="http://schemas.microsoft.com/office/powerpoint/2010/main" val="1987795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0946A79-A8A0-A64D-AD31-7C31FB8E7259}"/>
              </a:ext>
            </a:extLst>
          </p:cNvPr>
          <p:cNvSpPr>
            <a:spLocks noGrp="1"/>
          </p:cNvSpPr>
          <p:nvPr>
            <p:ph type="title"/>
          </p:nvPr>
        </p:nvSpPr>
        <p:spPr/>
        <p:txBody>
          <a:bodyPr/>
          <a:lstStyle/>
          <a:p>
            <a:r>
              <a:rPr lang="vi-VN"/>
              <a:t>SANG THƯƠNG DA</a:t>
            </a:r>
          </a:p>
        </p:txBody>
      </p:sp>
      <p:sp>
        <p:nvSpPr>
          <p:cNvPr id="3" name="Chỗ dành sẵn cho Văn bản 2">
            <a:extLst>
              <a:ext uri="{FF2B5EF4-FFF2-40B4-BE49-F238E27FC236}">
                <a16:creationId xmlns:a16="http://schemas.microsoft.com/office/drawing/2014/main" id="{7BB76735-7BA7-AC41-8D90-C08B05642110}"/>
              </a:ext>
            </a:extLst>
          </p:cNvPr>
          <p:cNvSpPr>
            <a:spLocks noGrp="1"/>
          </p:cNvSpPr>
          <p:nvPr>
            <p:ph idx="1"/>
          </p:nvPr>
        </p:nvSpPr>
        <p:spPr/>
        <p:txBody>
          <a:bodyPr/>
          <a:lstStyle/>
          <a:p>
            <a:pPr marL="344170" indent="-344170"/>
            <a:r>
              <a:rPr lang="vi-VN">
                <a:latin typeface="Arial"/>
                <a:cs typeface="Arial"/>
              </a:rPr>
              <a:t>HS ban đầu được đặc trưng bởi sự hiện diện </a:t>
            </a:r>
            <a:r>
              <a:rPr lang="vi-VN" err="1">
                <a:latin typeface="Arial"/>
                <a:cs typeface="Arial"/>
              </a:rPr>
              <a:t>của</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nốt</a:t>
            </a:r>
            <a:r>
              <a:rPr lang="vi-VN">
                <a:latin typeface="Arial"/>
                <a:cs typeface="Arial"/>
              </a:rPr>
              <a:t> </a:t>
            </a:r>
            <a:r>
              <a:rPr lang="vi-VN" err="1">
                <a:latin typeface="Arial"/>
                <a:cs typeface="Arial"/>
              </a:rPr>
              <a:t>sờ</a:t>
            </a:r>
            <a:r>
              <a:rPr lang="vi-VN">
                <a:latin typeface="Arial"/>
                <a:cs typeface="Arial"/>
              </a:rPr>
              <a:t> đau </a:t>
            </a:r>
            <a:r>
              <a:rPr lang="vi-VN" err="1">
                <a:latin typeface="Arial"/>
                <a:cs typeface="Arial"/>
              </a:rPr>
              <a:t>dưới</a:t>
            </a:r>
            <a:r>
              <a:rPr lang="vi-VN">
                <a:latin typeface="Arial"/>
                <a:cs typeface="Arial"/>
              </a:rPr>
              <a:t> da (</a:t>
            </a:r>
            <a:r>
              <a:rPr lang="vi-VN" err="1">
                <a:latin typeface="Arial"/>
                <a:cs typeface="Arial"/>
              </a:rPr>
              <a:t>thường</a:t>
            </a:r>
            <a:r>
              <a:rPr lang="vi-VN">
                <a:latin typeface="Arial"/>
                <a:cs typeface="Arial"/>
              </a:rPr>
              <a:t> </a:t>
            </a:r>
            <a:r>
              <a:rPr lang="vi-VN" err="1">
                <a:latin typeface="Arial"/>
                <a:cs typeface="Arial"/>
              </a:rPr>
              <a:t>được</a:t>
            </a:r>
            <a:r>
              <a:rPr lang="vi-VN">
                <a:latin typeface="Arial"/>
                <a:cs typeface="Arial"/>
              </a:rPr>
              <a:t> </a:t>
            </a:r>
            <a:r>
              <a:rPr lang="vi-VN" err="1">
                <a:latin typeface="Arial"/>
                <a:cs typeface="Arial"/>
              </a:rPr>
              <a:t>gọi</a:t>
            </a:r>
            <a:r>
              <a:rPr lang="vi-VN">
                <a:latin typeface="Arial"/>
                <a:cs typeface="Arial"/>
              </a:rPr>
              <a:t> </a:t>
            </a:r>
            <a:r>
              <a:rPr lang="vi-VN" err="1">
                <a:latin typeface="Arial"/>
                <a:cs typeface="Arial"/>
              </a:rPr>
              <a:t>là</a:t>
            </a:r>
            <a:r>
              <a:rPr lang="vi-VN">
                <a:latin typeface="Arial"/>
                <a:cs typeface="Arial"/>
              </a:rPr>
              <a:t> “  </a:t>
            </a:r>
            <a:r>
              <a:rPr lang="vi-VN" err="1">
                <a:latin typeface="Arial"/>
                <a:cs typeface="Arial"/>
              </a:rPr>
              <a:t>nhọt</a:t>
            </a:r>
            <a:r>
              <a:rPr lang="vi-VN">
                <a:latin typeface="Arial"/>
                <a:cs typeface="Arial"/>
              </a:rPr>
              <a:t> ”</a:t>
            </a:r>
            <a:r>
              <a:rPr lang="vi-VN" err="1">
                <a:latin typeface="Arial"/>
                <a:cs typeface="Arial"/>
              </a:rPr>
              <a:t>hoặc</a:t>
            </a:r>
            <a:r>
              <a:rPr lang="vi-VN">
                <a:latin typeface="Arial"/>
                <a:cs typeface="Arial"/>
              </a:rPr>
              <a:t>“ </a:t>
            </a:r>
            <a:r>
              <a:rPr lang="vi-VN" err="1">
                <a:latin typeface="Arial"/>
                <a:cs typeface="Arial"/>
              </a:rPr>
              <a:t>mụn</a:t>
            </a:r>
            <a:r>
              <a:rPr lang="vi-VN">
                <a:latin typeface="Arial"/>
                <a:cs typeface="Arial"/>
              </a:rPr>
              <a:t> </a:t>
            </a:r>
            <a:r>
              <a:rPr lang="vi-VN" err="1">
                <a:latin typeface="Arial"/>
                <a:cs typeface="Arial"/>
              </a:rPr>
              <a:t>nhọt</a:t>
            </a:r>
            <a:r>
              <a:rPr lang="vi-VN">
                <a:latin typeface="Arial"/>
                <a:cs typeface="Arial"/>
              </a:rPr>
              <a:t> ”).</a:t>
            </a:r>
            <a:endParaRPr lang="en-US">
              <a:latin typeface="Arial"/>
              <a:cs typeface="Arial"/>
            </a:endParaRPr>
          </a:p>
          <a:p>
            <a:pPr marL="344170" indent="-344170"/>
            <a:r>
              <a:rPr lang="vi-VN"/>
              <a:t>Lên đến 50% bệnh nhân cho biết họ có cảm giác nóng rát hoặc châm chích, đau, ngứa, nóng và / hoặc tiết mồ hôi, 12–48 giờ trước khi một nốt sần xuất hiện.</a:t>
            </a:r>
            <a:endParaRPr lang="vi-VN">
              <a:cs typeface="Arial" panose="020B0604020202020204" pitchFamily="34" charset="0"/>
            </a:endParaRPr>
          </a:p>
          <a:p>
            <a:pPr marL="344170" indent="-344170"/>
            <a:endParaRPr lang="vi-VN">
              <a:cs typeface="Arial" panose="020B0604020202020204" pitchFamily="34" charset="0"/>
            </a:endParaRPr>
          </a:p>
        </p:txBody>
      </p:sp>
    </p:spTree>
    <p:extLst>
      <p:ext uri="{BB962C8B-B14F-4D97-AF65-F5344CB8AC3E}">
        <p14:creationId xmlns:p14="http://schemas.microsoft.com/office/powerpoint/2010/main" val="3103024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AD577C3-BBCA-6747-B4B7-626229CBA4BB}"/>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E87C2BB1-804C-8E4C-81AA-8AD2A08A8AB7}"/>
              </a:ext>
            </a:extLst>
          </p:cNvPr>
          <p:cNvSpPr>
            <a:spLocks noGrp="1"/>
          </p:cNvSpPr>
          <p:nvPr>
            <p:ph idx="1"/>
          </p:nvPr>
        </p:nvSpPr>
        <p:spPr/>
        <p:txBody>
          <a:bodyPr>
            <a:normAutofit/>
          </a:bodyPr>
          <a:lstStyle/>
          <a:p>
            <a:pPr marL="344170" indent="-344170"/>
            <a:r>
              <a:rPr lang="vi-VN"/>
              <a:t>Thời gian trung bình của một nốt đau 7–15 ngày.  Theo thời gian, các nốt này có thể vỡ ra, gây ra các ổ áp xe sâu dưới da.  Sau khi vỡ, các tổn thương thường chảy mủ, có mùi hôi.  </a:t>
            </a:r>
            <a:endParaRPr lang="en-US"/>
          </a:p>
          <a:p>
            <a:pPr marL="344170" indent="-344170"/>
            <a:r>
              <a:rPr lang="vi-VN" err="1">
                <a:latin typeface="Arial"/>
                <a:cs typeface="Arial"/>
              </a:rPr>
              <a:t>Với</a:t>
            </a:r>
            <a:r>
              <a:rPr lang="vi-VN">
                <a:latin typeface="Arial"/>
                <a:cs typeface="Arial"/>
              </a:rPr>
              <a:t> </a:t>
            </a:r>
            <a:r>
              <a:rPr lang="vi-VN" err="1">
                <a:latin typeface="Arial"/>
                <a:cs typeface="Arial"/>
              </a:rPr>
              <a:t>sự</a:t>
            </a:r>
            <a:r>
              <a:rPr lang="vi-VN">
                <a:latin typeface="Arial"/>
                <a:cs typeface="Arial"/>
              </a:rPr>
              <a:t> </a:t>
            </a:r>
            <a:r>
              <a:rPr lang="vi-VN" err="1">
                <a:latin typeface="Arial"/>
                <a:cs typeface="Arial"/>
              </a:rPr>
              <a:t>tiến</a:t>
            </a:r>
            <a:r>
              <a:rPr lang="vi-VN">
                <a:latin typeface="Arial"/>
                <a:cs typeface="Arial"/>
              </a:rPr>
              <a:t> </a:t>
            </a:r>
            <a:r>
              <a:rPr lang="vi-VN" err="1">
                <a:latin typeface="Arial"/>
                <a:cs typeface="Arial"/>
              </a:rPr>
              <a:t>triển</a:t>
            </a:r>
            <a:r>
              <a:rPr lang="vi-VN">
                <a:latin typeface="Arial"/>
                <a:cs typeface="Arial"/>
              </a:rPr>
              <a:t> </a:t>
            </a:r>
            <a:r>
              <a:rPr lang="vi-VN" err="1">
                <a:latin typeface="Arial"/>
                <a:cs typeface="Arial"/>
              </a:rPr>
              <a:t>của</a:t>
            </a:r>
            <a:r>
              <a:rPr lang="vi-VN">
                <a:latin typeface="Arial"/>
                <a:cs typeface="Arial"/>
              </a:rPr>
              <a:t> </a:t>
            </a:r>
            <a:r>
              <a:rPr lang="vi-VN" err="1">
                <a:latin typeface="Arial"/>
                <a:cs typeface="Arial"/>
              </a:rPr>
              <a:t>bệnh</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thể</a:t>
            </a:r>
            <a:r>
              <a:rPr lang="vi-VN">
                <a:latin typeface="Arial"/>
                <a:cs typeface="Arial"/>
              </a:rPr>
              <a:t> quan </a:t>
            </a:r>
            <a:r>
              <a:rPr lang="vi-VN" err="1">
                <a:latin typeface="Arial"/>
                <a:cs typeface="Arial"/>
              </a:rPr>
              <a:t>sát</a:t>
            </a:r>
            <a:r>
              <a:rPr lang="vi-VN">
                <a:latin typeface="Arial"/>
                <a:cs typeface="Arial"/>
              </a:rPr>
              <a:t> </a:t>
            </a:r>
            <a:r>
              <a:rPr lang="vi-VN" err="1">
                <a:latin typeface="Arial"/>
                <a:cs typeface="Arial"/>
              </a:rPr>
              <a:t>thấy</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đường</a:t>
            </a:r>
            <a:r>
              <a:rPr lang="vi-VN">
                <a:latin typeface="Arial"/>
                <a:cs typeface="Arial"/>
              </a:rPr>
              <a:t> </a:t>
            </a:r>
            <a:r>
              <a:rPr lang="vi-VN" err="1">
                <a:latin typeface="Arial"/>
                <a:cs typeface="Arial"/>
              </a:rPr>
              <a:t>rò</a:t>
            </a:r>
            <a:r>
              <a:rPr lang="vi-VN">
                <a:latin typeface="Arial"/>
                <a:cs typeface="Arial"/>
              </a:rPr>
              <a:t> </a:t>
            </a:r>
            <a:r>
              <a:rPr lang="vi-VN" err="1">
                <a:latin typeface="Arial"/>
                <a:cs typeface="Arial"/>
              </a:rPr>
              <a:t>thoát</a:t>
            </a:r>
            <a:r>
              <a:rPr lang="vi-VN">
                <a:latin typeface="Arial"/>
                <a:cs typeface="Arial"/>
              </a:rPr>
              <a:t> </a:t>
            </a:r>
            <a:r>
              <a:rPr lang="vi-VN" err="1">
                <a:latin typeface="Arial"/>
                <a:cs typeface="Arial"/>
              </a:rPr>
              <a:t>dịch</a:t>
            </a:r>
            <a:r>
              <a:rPr lang="vi-VN">
                <a:latin typeface="Arial"/>
                <a:cs typeface="Arial"/>
              </a:rPr>
              <a:t>, xơ </a:t>
            </a:r>
            <a:r>
              <a:rPr lang="vi-VN" err="1">
                <a:latin typeface="Arial"/>
                <a:cs typeface="Arial"/>
              </a:rPr>
              <a:t>hóa</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sẹo</a:t>
            </a:r>
            <a:r>
              <a:rPr lang="vi-VN">
                <a:latin typeface="Arial"/>
                <a:cs typeface="Arial"/>
              </a:rPr>
              <a:t>.</a:t>
            </a:r>
          </a:p>
          <a:p>
            <a:pPr marL="344170" indent="-344170"/>
            <a:r>
              <a:rPr lang="vi-VN"/>
              <a:t>Tổn thương HS nguyên phát cũng có thể biểu hiện dưới dạng các sẩn ban đỏ đau và / hoặc sờ đau có đường kính &lt;1 cm, khi da co lại và da gồ lên giống như sợi dây thừng.</a:t>
            </a:r>
            <a:endParaRPr lang="vi-VN">
              <a:cs typeface="Arial" panose="020B0604020202020204" pitchFamily="34" charset="0"/>
            </a:endParaRPr>
          </a:p>
        </p:txBody>
      </p:sp>
    </p:spTree>
    <p:extLst>
      <p:ext uri="{BB962C8B-B14F-4D97-AF65-F5344CB8AC3E}">
        <p14:creationId xmlns:p14="http://schemas.microsoft.com/office/powerpoint/2010/main" val="910305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2F0272-3878-4604-AA91-01CA8F08DEF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F60EAEC-22E3-4448-8F0A-9ADAA793A9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55E0F90-3FFF-4E04-B3C8-3C969A415D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C63A4EF-A033-4ED0-9EB6-6E1A8D264F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64965EE-80F2-417F-9652-5BFF14DA7C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A3C9611-CFD7-4C23-A8F2-00E7865A5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71E1850B-81EE-4905-9A6F-BDF593EC7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Hình ảnh 4">
            <a:extLst>
              <a:ext uri="{FF2B5EF4-FFF2-40B4-BE49-F238E27FC236}">
                <a16:creationId xmlns:a16="http://schemas.microsoft.com/office/drawing/2014/main" id="{BD870761-B5B1-0747-9964-6D95A9F3AA43}"/>
              </a:ext>
            </a:extLst>
          </p:cNvPr>
          <p:cNvPicPr>
            <a:picLocks noGrp="1" noChangeAspect="1"/>
          </p:cNvPicPr>
          <p:nvPr>
            <p:ph idx="1"/>
          </p:nvPr>
        </p:nvPicPr>
        <p:blipFill>
          <a:blip r:embed="rId5"/>
          <a:stretch>
            <a:fillRect/>
          </a:stretch>
        </p:blipFill>
        <p:spPr>
          <a:xfrm>
            <a:off x="1605210" y="326017"/>
            <a:ext cx="9166420" cy="6210250"/>
          </a:xfrm>
          <a:prstGeom prst="rect">
            <a:avLst/>
          </a:prstGeom>
        </p:spPr>
      </p:pic>
      <p:sp>
        <p:nvSpPr>
          <p:cNvPr id="23" name="Rectangle 22">
            <a:extLst>
              <a:ext uri="{FF2B5EF4-FFF2-40B4-BE49-F238E27FC236}">
                <a16:creationId xmlns:a16="http://schemas.microsoft.com/office/drawing/2014/main" id="{FA250539-5364-4CFC-82C6-D791BC0C88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4320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2F0272-3878-4604-AA91-01CA8F08DEF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F60EAEC-22E3-4448-8F0A-9ADAA793A9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55E0F90-3FFF-4E04-B3C8-3C969A415D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C63A4EF-A033-4ED0-9EB6-6E1A8D264F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64965EE-80F2-417F-9652-5BFF14DA7C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A3C9611-CFD7-4C23-A8F2-00E7865A5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Hình ảnh 4">
            <a:extLst>
              <a:ext uri="{FF2B5EF4-FFF2-40B4-BE49-F238E27FC236}">
                <a16:creationId xmlns:a16="http://schemas.microsoft.com/office/drawing/2014/main" id="{0B89E9F3-B62C-A740-A1F0-B06807104ECA}"/>
              </a:ext>
            </a:extLst>
          </p:cNvPr>
          <p:cNvPicPr>
            <a:picLocks noGrp="1" noChangeAspect="1"/>
          </p:cNvPicPr>
          <p:nvPr>
            <p:ph idx="1"/>
          </p:nvPr>
        </p:nvPicPr>
        <p:blipFill>
          <a:blip r:embed="rId5"/>
          <a:stretch>
            <a:fillRect/>
          </a:stretch>
        </p:blipFill>
        <p:spPr>
          <a:xfrm>
            <a:off x="3743134" y="326017"/>
            <a:ext cx="4890571" cy="6210250"/>
          </a:xfrm>
          <a:prstGeom prst="rect">
            <a:avLst/>
          </a:prstGeom>
        </p:spPr>
      </p:pic>
    </p:spTree>
    <p:extLst>
      <p:ext uri="{BB962C8B-B14F-4D97-AF65-F5344CB8AC3E}">
        <p14:creationId xmlns:p14="http://schemas.microsoft.com/office/powerpoint/2010/main" val="163604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CC393EB0-C44D-41D2-BEF6-291E434068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7F47B0A-40EE-41EA-815D-384670FF1AB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43AC9E88-695B-421A-B3FF-5BC41EF5820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C5A7D586-7678-4F41-A289-1F83BB95FD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8A7F60-B102-433E-BE45-95BBC58281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4">
            <a:extLst>
              <a:ext uri="{FF2B5EF4-FFF2-40B4-BE49-F238E27FC236}">
                <a16:creationId xmlns:a16="http://schemas.microsoft.com/office/drawing/2014/main" id="{B614384A-8C95-4B49-BEA9-ACC76A26C1C1}"/>
              </a:ext>
            </a:extLst>
          </p:cNvPr>
          <p:cNvPicPr>
            <a:picLocks noGrp="1" noChangeAspect="1"/>
          </p:cNvPicPr>
          <p:nvPr>
            <p:ph idx="4294967295"/>
          </p:nvPr>
        </p:nvPicPr>
        <p:blipFill rotWithShape="1">
          <a:blip r:embed="rId5"/>
          <a:srcRect t="10099"/>
          <a:stretch/>
        </p:blipFill>
        <p:spPr>
          <a:xfrm>
            <a:off x="1007761" y="227"/>
            <a:ext cx="5740362" cy="6858000"/>
          </a:xfrm>
          <a:prstGeom prst="rect">
            <a:avLst/>
          </a:prstGeom>
          <a:ln w="12700">
            <a:solidFill>
              <a:schemeClr val="tx1"/>
            </a:solidFill>
          </a:ln>
        </p:spPr>
      </p:pic>
      <p:sp>
        <p:nvSpPr>
          <p:cNvPr id="33" name="Rectangle 32">
            <a:extLst>
              <a:ext uri="{FF2B5EF4-FFF2-40B4-BE49-F238E27FC236}">
                <a16:creationId xmlns:a16="http://schemas.microsoft.com/office/drawing/2014/main" id="{3153C0C7-BA84-429D-A533-F021A955BD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êu đề 2">
            <a:extLst>
              <a:ext uri="{FF2B5EF4-FFF2-40B4-BE49-F238E27FC236}">
                <a16:creationId xmlns:a16="http://schemas.microsoft.com/office/drawing/2014/main" id="{603D455D-FE5E-4D42-876F-D661F97C73C2}"/>
              </a:ext>
            </a:extLst>
          </p:cNvPr>
          <p:cNvSpPr>
            <a:spLocks noGrp="1"/>
          </p:cNvSpPr>
          <p:nvPr>
            <p:ph type="title"/>
          </p:nvPr>
        </p:nvSpPr>
        <p:spPr>
          <a:xfrm>
            <a:off x="7708739" y="3428998"/>
            <a:ext cx="2863229" cy="2268559"/>
          </a:xfrm>
        </p:spPr>
        <p:txBody>
          <a:bodyPr vert="horz" lIns="91440" tIns="45720" rIns="91440" bIns="45720" rtlCol="0" anchor="t">
            <a:normAutofit/>
          </a:bodyPr>
          <a:lstStyle/>
          <a:p>
            <a:r>
              <a:rPr lang="en-US" sz="3600"/>
              <a:t>Viêm mủ tuyến mồ hôi quanh hậu môn</a:t>
            </a:r>
          </a:p>
        </p:txBody>
      </p:sp>
      <p:sp>
        <p:nvSpPr>
          <p:cNvPr id="35" name="Rectangle 34">
            <a:extLst>
              <a:ext uri="{FF2B5EF4-FFF2-40B4-BE49-F238E27FC236}">
                <a16:creationId xmlns:a16="http://schemas.microsoft.com/office/drawing/2014/main" id="{F20D64EC-C0BF-4228-85C3-76D9D15185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218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7" name="Picture 116">
            <a:extLst>
              <a:ext uri="{FF2B5EF4-FFF2-40B4-BE49-F238E27FC236}">
                <a16:creationId xmlns:a16="http://schemas.microsoft.com/office/drawing/2014/main" id="{2FA3880A-8D8F-466C-A4A1-F07BCDD3719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9" name="Picture 118">
            <a:extLst>
              <a:ext uri="{FF2B5EF4-FFF2-40B4-BE49-F238E27FC236}">
                <a16:creationId xmlns:a16="http://schemas.microsoft.com/office/drawing/2014/main" id="{3C0A64CB-20A1-4508-B568-284EB04F78E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1" name="Rectangle 120">
            <a:extLst>
              <a:ext uri="{FF2B5EF4-FFF2-40B4-BE49-F238E27FC236}">
                <a16:creationId xmlns:a16="http://schemas.microsoft.com/office/drawing/2014/main" id="{8DA14841-53A4-4935-BE65-C8373B8A6D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3" name="Rectangle 122">
            <a:extLst>
              <a:ext uri="{FF2B5EF4-FFF2-40B4-BE49-F238E27FC236}">
                <a16:creationId xmlns:a16="http://schemas.microsoft.com/office/drawing/2014/main" id="{9877C2CF-B2DD-41C8-8B5E-152673376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5" name="Rectangle 124">
            <a:extLst>
              <a:ext uri="{FF2B5EF4-FFF2-40B4-BE49-F238E27FC236}">
                <a16:creationId xmlns:a16="http://schemas.microsoft.com/office/drawing/2014/main" id="{D377EE36-E59D-4778-8F99-4B470DA4A3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Rectangle 126">
            <a:extLst>
              <a:ext uri="{FF2B5EF4-FFF2-40B4-BE49-F238E27FC236}">
                <a16:creationId xmlns:a16="http://schemas.microsoft.com/office/drawing/2014/main" id="{2586C6C5-47AF-450A-932D-880EF823E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9" name="TextBox 128">
            <a:extLst>
              <a:ext uri="{FF2B5EF4-FFF2-40B4-BE49-F238E27FC236}">
                <a16:creationId xmlns:a16="http://schemas.microsoft.com/office/drawing/2014/main" id="{A587901A-AA64-4940-9803-F67677851150}"/>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 useBgFill="1">
        <p:nvSpPr>
          <p:cNvPr id="131" name="Rectangle 130">
            <a:extLst>
              <a:ext uri="{FF2B5EF4-FFF2-40B4-BE49-F238E27FC236}">
                <a16:creationId xmlns:a16="http://schemas.microsoft.com/office/drawing/2014/main" id="{CC393EB0-C44D-41D2-BEF6-291E434068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27F47B0A-40EE-41EA-815D-384670FF1AB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5" name="Picture 134">
            <a:extLst>
              <a:ext uri="{FF2B5EF4-FFF2-40B4-BE49-F238E27FC236}">
                <a16:creationId xmlns:a16="http://schemas.microsoft.com/office/drawing/2014/main" id="{43AC9E88-695B-421A-B3FF-5BC41EF5820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7" name="Rectangle 136">
            <a:extLst>
              <a:ext uri="{FF2B5EF4-FFF2-40B4-BE49-F238E27FC236}">
                <a16:creationId xmlns:a16="http://schemas.microsoft.com/office/drawing/2014/main" id="{C5A7D586-7678-4F41-A289-1F83BB95FD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88A7F60-B102-433E-BE45-95BBC58281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Hình ảnh 3">
            <a:extLst>
              <a:ext uri="{FF2B5EF4-FFF2-40B4-BE49-F238E27FC236}">
                <a16:creationId xmlns:a16="http://schemas.microsoft.com/office/drawing/2014/main" id="{3F5F3198-8980-1F43-A472-4141A53A3347}"/>
              </a:ext>
            </a:extLst>
          </p:cNvPr>
          <p:cNvPicPr>
            <a:picLocks noChangeAspect="1"/>
          </p:cNvPicPr>
          <p:nvPr/>
        </p:nvPicPr>
        <p:blipFill rotWithShape="1">
          <a:blip r:embed="rId5"/>
          <a:srcRect t="24633" r="1" b="9958"/>
          <a:stretch/>
        </p:blipFill>
        <p:spPr>
          <a:xfrm>
            <a:off x="1007761" y="227"/>
            <a:ext cx="5740362" cy="6858000"/>
          </a:xfrm>
          <a:prstGeom prst="rect">
            <a:avLst/>
          </a:prstGeom>
          <a:ln w="12700">
            <a:solidFill>
              <a:schemeClr val="tx1"/>
            </a:solidFill>
          </a:ln>
        </p:spPr>
      </p:pic>
      <p:sp>
        <p:nvSpPr>
          <p:cNvPr id="141" name="Rectangle 140">
            <a:extLst>
              <a:ext uri="{FF2B5EF4-FFF2-40B4-BE49-F238E27FC236}">
                <a16:creationId xmlns:a16="http://schemas.microsoft.com/office/drawing/2014/main" id="{3153C0C7-BA84-429D-A533-F021A955BD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EC5619E9-0D06-B145-9EB4-B23D195D0E91}"/>
              </a:ext>
            </a:extLst>
          </p:cNvPr>
          <p:cNvSpPr>
            <a:spLocks noGrp="1"/>
          </p:cNvSpPr>
          <p:nvPr>
            <p:ph type="title"/>
          </p:nvPr>
        </p:nvSpPr>
        <p:spPr>
          <a:xfrm>
            <a:off x="7708739" y="3428998"/>
            <a:ext cx="2863229" cy="2268559"/>
          </a:xfrm>
        </p:spPr>
        <p:txBody>
          <a:bodyPr vert="horz" lIns="91440" tIns="45720" rIns="91440" bIns="45720" rtlCol="0" anchor="t">
            <a:normAutofit/>
          </a:bodyPr>
          <a:lstStyle/>
          <a:p>
            <a:r>
              <a:rPr lang="en-US" sz="3600" err="1"/>
              <a:t>Viêm</a:t>
            </a:r>
            <a:r>
              <a:rPr lang="en-US" sz="3600"/>
              <a:t> mủ tuyến </a:t>
            </a:r>
            <a:r>
              <a:rPr lang="vi-VN" sz="3600"/>
              <a:t>p</a:t>
            </a:r>
            <a:r>
              <a:rPr lang="en-US" sz="3600"/>
              <a:t>mồ </a:t>
            </a:r>
            <a:r>
              <a:rPr lang="en-US" sz="3600" err="1"/>
              <a:t>hôi</a:t>
            </a:r>
            <a:r>
              <a:rPr lang="en-US" sz="3600"/>
              <a:t> </a:t>
            </a:r>
            <a:r>
              <a:rPr lang="en-US" sz="3600" err="1"/>
              <a:t>quanh</a:t>
            </a:r>
            <a:r>
              <a:rPr lang="en-US" sz="3600"/>
              <a:t> hậu môn</a:t>
            </a:r>
          </a:p>
        </p:txBody>
      </p:sp>
      <p:sp>
        <p:nvSpPr>
          <p:cNvPr id="143" name="Rectangle 142">
            <a:extLst>
              <a:ext uri="{FF2B5EF4-FFF2-40B4-BE49-F238E27FC236}">
                <a16:creationId xmlns:a16="http://schemas.microsoft.com/office/drawing/2014/main" id="{F20D64EC-C0BF-4228-85C3-76D9D15185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47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1B892F62-B2F9-BC49-A2BF-833E576E5498}"/>
              </a:ext>
            </a:extLst>
          </p:cNvPr>
          <p:cNvSpPr txBox="1">
            <a:spLocks noGrp="1"/>
          </p:cNvSpPr>
          <p:nvPr>
            <p:ph type="title" idx="4294967295"/>
          </p:nvPr>
        </p:nvSpPr>
        <p:spPr>
          <a:xfrm>
            <a:off x="250988" y="3429000"/>
            <a:ext cx="2668588" cy="2293530"/>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3200"/>
              <a:t>Viêm mủ tuyến pmồ hôi quanh hậu môn</a:t>
            </a:r>
          </a:p>
        </p:txBody>
      </p:sp>
      <p:pic>
        <p:nvPicPr>
          <p:cNvPr id="5" name="Hình ảnh 4">
            <a:extLst>
              <a:ext uri="{FF2B5EF4-FFF2-40B4-BE49-F238E27FC236}">
                <a16:creationId xmlns:a16="http://schemas.microsoft.com/office/drawing/2014/main" id="{B6392773-F8CD-C344-B796-3EA90BEEB7E3}"/>
              </a:ext>
            </a:extLst>
          </p:cNvPr>
          <p:cNvPicPr>
            <a:picLocks noChangeAspect="1"/>
          </p:cNvPicPr>
          <p:nvPr/>
        </p:nvPicPr>
        <p:blipFill rotWithShape="1">
          <a:blip r:embed="rId3"/>
          <a:srcRect t="1779" r="2" b="2"/>
          <a:stretch/>
        </p:blipFill>
        <p:spPr>
          <a:xfrm>
            <a:off x="3212648" y="520120"/>
            <a:ext cx="7897515" cy="5817760"/>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Tree>
    <p:extLst>
      <p:ext uri="{BB962C8B-B14F-4D97-AF65-F5344CB8AC3E}">
        <p14:creationId xmlns:p14="http://schemas.microsoft.com/office/powerpoint/2010/main" val="4108308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 name="Hình ảnh 2">
            <a:extLst>
              <a:ext uri="{FF2B5EF4-FFF2-40B4-BE49-F238E27FC236}">
                <a16:creationId xmlns:a16="http://schemas.microsoft.com/office/drawing/2014/main" id="{BC6DAC18-327D-1F4C-B730-19B1D231F6C9}"/>
              </a:ext>
            </a:extLst>
          </p:cNvPr>
          <p:cNvPicPr>
            <a:picLocks noChangeAspect="1"/>
          </p:cNvPicPr>
          <p:nvPr/>
        </p:nvPicPr>
        <p:blipFill rotWithShape="1">
          <a:blip r:embed="rId3"/>
          <a:srcRect t="996" r="2" b="10905"/>
          <a:stretch/>
        </p:blipFill>
        <p:spPr>
          <a:xfrm>
            <a:off x="1006713" y="10"/>
            <a:ext cx="10379041" cy="6857990"/>
          </a:xfrm>
          <a:prstGeom prst="rect">
            <a:avLst/>
          </a:prstGeom>
        </p:spPr>
      </p:pic>
    </p:spTree>
    <p:extLst>
      <p:ext uri="{BB962C8B-B14F-4D97-AF65-F5344CB8AC3E}">
        <p14:creationId xmlns:p14="http://schemas.microsoft.com/office/powerpoint/2010/main" val="1429933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A706397-DF34-1B4A-9F71-E968C1C274DF}"/>
              </a:ext>
            </a:extLst>
          </p:cNvPr>
          <p:cNvSpPr>
            <a:spLocks noGrp="1"/>
          </p:cNvSpPr>
          <p:nvPr>
            <p:ph type="title"/>
          </p:nvPr>
        </p:nvSpPr>
        <p:spPr/>
        <p:txBody>
          <a:bodyPr/>
          <a:lstStyle/>
          <a:p>
            <a:r>
              <a:rPr lang="vi-VN"/>
              <a:t>VỊ TRÍ THƯƠNG TỔN</a:t>
            </a:r>
          </a:p>
        </p:txBody>
      </p:sp>
      <p:sp>
        <p:nvSpPr>
          <p:cNvPr id="3" name="Chỗ dành sẵn cho Văn bản 2">
            <a:extLst>
              <a:ext uri="{FF2B5EF4-FFF2-40B4-BE49-F238E27FC236}">
                <a16:creationId xmlns:a16="http://schemas.microsoft.com/office/drawing/2014/main" id="{F827FDE9-0827-0F43-A459-BEDAF8FBAA3B}"/>
              </a:ext>
            </a:extLst>
          </p:cNvPr>
          <p:cNvSpPr>
            <a:spLocks noGrp="1"/>
          </p:cNvSpPr>
          <p:nvPr>
            <p:ph sz="half" idx="1"/>
          </p:nvPr>
        </p:nvSpPr>
        <p:spPr>
          <a:xfrm>
            <a:off x="2605374" y="2052116"/>
            <a:ext cx="3891960" cy="4386016"/>
          </a:xfrm>
        </p:spPr>
        <p:txBody>
          <a:bodyPr vert="horz" lIns="91440" tIns="45720" rIns="91440" bIns="45720" rtlCol="0" anchor="t">
            <a:normAutofit fontScale="92500"/>
          </a:bodyPr>
          <a:lstStyle/>
          <a:p>
            <a:pPr marL="344170" indent="-344170"/>
            <a:r>
              <a:rPr lang="vi-VN" sz="2200">
                <a:latin typeface="Arial"/>
                <a:cs typeface="Arial"/>
              </a:rPr>
              <a:t>HS khu </a:t>
            </a:r>
            <a:r>
              <a:rPr lang="vi-VN" sz="2200" err="1">
                <a:latin typeface="Arial"/>
                <a:cs typeface="Arial"/>
              </a:rPr>
              <a:t>trú</a:t>
            </a:r>
            <a:r>
              <a:rPr lang="vi-VN" sz="2200">
                <a:latin typeface="Arial"/>
                <a:cs typeface="Arial"/>
              </a:rPr>
              <a:t> ở </a:t>
            </a:r>
            <a:r>
              <a:rPr lang="vi-VN" sz="2200" err="1">
                <a:latin typeface="Arial"/>
                <a:cs typeface="Arial"/>
              </a:rPr>
              <a:t>các</a:t>
            </a:r>
            <a:r>
              <a:rPr lang="vi-VN" sz="2200">
                <a:latin typeface="Arial"/>
                <a:cs typeface="Arial"/>
              </a:rPr>
              <a:t> </a:t>
            </a:r>
            <a:r>
              <a:rPr lang="vi-VN" sz="2200" err="1">
                <a:latin typeface="Arial"/>
                <a:cs typeface="Arial"/>
              </a:rPr>
              <a:t>vùng</a:t>
            </a:r>
            <a:r>
              <a:rPr lang="vi-VN" sz="2200">
                <a:latin typeface="Arial"/>
                <a:cs typeface="Arial"/>
              </a:rPr>
              <a:t> </a:t>
            </a:r>
            <a:r>
              <a:rPr lang="vi-VN" sz="2200" err="1">
                <a:latin typeface="Arial"/>
                <a:cs typeface="Arial"/>
              </a:rPr>
              <a:t>chứa</a:t>
            </a:r>
            <a:r>
              <a:rPr lang="vi-VN" sz="2200">
                <a:latin typeface="Arial"/>
                <a:cs typeface="Arial"/>
              </a:rPr>
              <a:t> </a:t>
            </a:r>
            <a:r>
              <a:rPr lang="vi-VN" sz="2200" err="1">
                <a:latin typeface="Arial"/>
                <a:cs typeface="Arial"/>
              </a:rPr>
              <a:t>tuyến</a:t>
            </a:r>
            <a:r>
              <a:rPr lang="vi-VN" sz="2200">
                <a:latin typeface="Arial"/>
                <a:cs typeface="Arial"/>
              </a:rPr>
              <a:t> </a:t>
            </a:r>
            <a:r>
              <a:rPr lang="vi-VN" sz="2200" err="1">
                <a:latin typeface="Arial"/>
                <a:cs typeface="Arial"/>
              </a:rPr>
              <a:t>mồ</a:t>
            </a:r>
            <a:r>
              <a:rPr lang="vi-VN" sz="2200">
                <a:latin typeface="Arial"/>
                <a:cs typeface="Arial"/>
              </a:rPr>
              <a:t> hôi </a:t>
            </a:r>
            <a:r>
              <a:rPr lang="vi-VN" sz="2200" err="1">
                <a:latin typeface="Arial"/>
                <a:cs typeface="Arial"/>
              </a:rPr>
              <a:t>dầu</a:t>
            </a:r>
            <a:r>
              <a:rPr lang="vi-VN" sz="2200">
                <a:latin typeface="Arial"/>
                <a:cs typeface="Arial"/>
              </a:rPr>
              <a:t> </a:t>
            </a:r>
            <a:r>
              <a:rPr lang="vi-VN" sz="2200" err="1">
                <a:latin typeface="Arial"/>
                <a:cs typeface="Arial"/>
              </a:rPr>
              <a:t>của</a:t>
            </a:r>
            <a:r>
              <a:rPr lang="vi-VN" sz="2200">
                <a:latin typeface="Arial"/>
                <a:cs typeface="Arial"/>
              </a:rPr>
              <a:t> cơ </a:t>
            </a:r>
            <a:r>
              <a:rPr lang="vi-VN" sz="2200" err="1">
                <a:latin typeface="Arial"/>
                <a:cs typeface="Arial"/>
              </a:rPr>
              <a:t>thể</a:t>
            </a:r>
            <a:r>
              <a:rPr lang="vi-VN" sz="2200">
                <a:latin typeface="Arial"/>
                <a:cs typeface="Arial"/>
              </a:rPr>
              <a:t> như nách, vùng bẹn và vùng hậu môn sinh dục, đáy chậu và vùng dưới vú của bệnh nhân nữ (mặc dù các tổn thương bất thường có thể xảy ra ở thắt lưng, bụng, đặt biệt vùng quanh rốn, và  ngực) .</a:t>
            </a:r>
            <a:endParaRPr lang="en-US" sz="2200">
              <a:latin typeface="Arial"/>
              <a:cs typeface="Arial"/>
            </a:endParaRPr>
          </a:p>
          <a:p>
            <a:r>
              <a:rPr lang="vi-VN"/>
              <a:t> </a:t>
            </a:r>
          </a:p>
          <a:p>
            <a:endParaRPr lang="vi-VN"/>
          </a:p>
        </p:txBody>
      </p:sp>
      <p:pic>
        <p:nvPicPr>
          <p:cNvPr id="5" name="Hình ảnh 5">
            <a:extLst>
              <a:ext uri="{FF2B5EF4-FFF2-40B4-BE49-F238E27FC236}">
                <a16:creationId xmlns:a16="http://schemas.microsoft.com/office/drawing/2014/main" id="{8FA26F55-0E8C-0D4E-87E7-C03AE6CD89D3}"/>
              </a:ext>
            </a:extLst>
          </p:cNvPr>
          <p:cNvPicPr>
            <a:picLocks noGrp="1" noChangeAspect="1"/>
          </p:cNvPicPr>
          <p:nvPr>
            <p:ph sz="half" idx="2"/>
          </p:nvPr>
        </p:nvPicPr>
        <p:blipFill>
          <a:blip r:embed="rId3"/>
          <a:stretch>
            <a:fillRect/>
          </a:stretch>
        </p:blipFill>
        <p:spPr>
          <a:xfrm>
            <a:off x="6850425" y="2052638"/>
            <a:ext cx="3526701" cy="3997325"/>
          </a:xfrm>
        </p:spPr>
      </p:pic>
    </p:spTree>
    <p:extLst>
      <p:ext uri="{BB962C8B-B14F-4D97-AF65-F5344CB8AC3E}">
        <p14:creationId xmlns:p14="http://schemas.microsoft.com/office/powerpoint/2010/main" val="40041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088603A-000D-7148-AAE4-7CDEB149E8BC}"/>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E2EACC8A-2AEC-3D48-953F-5528F0F4256C}"/>
              </a:ext>
            </a:extLst>
          </p:cNvPr>
          <p:cNvSpPr>
            <a:spLocks noGrp="1"/>
          </p:cNvSpPr>
          <p:nvPr>
            <p:ph idx="1"/>
          </p:nvPr>
        </p:nvSpPr>
        <p:spPr/>
        <p:txBody>
          <a:bodyPr>
            <a:normAutofit/>
          </a:bodyPr>
          <a:lstStyle/>
          <a:p>
            <a:pPr marL="344170" indent="-344170"/>
            <a:r>
              <a:rPr lang="vi-VN" sz="2400" err="1">
                <a:latin typeface="Arial"/>
                <a:cs typeface="Arial"/>
              </a:rPr>
              <a:t>Các</a:t>
            </a:r>
            <a:r>
              <a:rPr lang="vi-VN" sz="2400">
                <a:latin typeface="Arial"/>
                <a:cs typeface="Arial"/>
              </a:rPr>
              <a:t> </a:t>
            </a:r>
            <a:r>
              <a:rPr lang="vi-VN" sz="2400" err="1">
                <a:latin typeface="Arial"/>
                <a:cs typeface="Arial"/>
              </a:rPr>
              <a:t>vị</a:t>
            </a:r>
            <a:r>
              <a:rPr lang="vi-VN" sz="2400">
                <a:latin typeface="Arial"/>
                <a:cs typeface="Arial"/>
              </a:rPr>
              <a:t> </a:t>
            </a:r>
            <a:r>
              <a:rPr lang="vi-VN" sz="2400" err="1">
                <a:latin typeface="Arial"/>
                <a:cs typeface="Arial"/>
              </a:rPr>
              <a:t>trí</a:t>
            </a:r>
            <a:r>
              <a:rPr lang="vi-VN" sz="2400">
                <a:latin typeface="Arial"/>
                <a:cs typeface="Arial"/>
              </a:rPr>
              <a:t> </a:t>
            </a:r>
            <a:r>
              <a:rPr lang="vi-VN" sz="2400" err="1">
                <a:latin typeface="Arial"/>
                <a:cs typeface="Arial"/>
              </a:rPr>
              <a:t>bị</a:t>
            </a:r>
            <a:r>
              <a:rPr lang="vi-VN" sz="2400">
                <a:latin typeface="Arial"/>
                <a:cs typeface="Arial"/>
              </a:rPr>
              <a:t> </a:t>
            </a:r>
            <a:r>
              <a:rPr lang="vi-VN" sz="2400" err="1">
                <a:latin typeface="Arial"/>
                <a:cs typeface="Arial"/>
              </a:rPr>
              <a:t>ảnh</a:t>
            </a:r>
            <a:r>
              <a:rPr lang="vi-VN" sz="2400">
                <a:latin typeface="Arial"/>
                <a:cs typeface="Arial"/>
              </a:rPr>
              <a:t> </a:t>
            </a:r>
            <a:r>
              <a:rPr lang="vi-VN" sz="2400" err="1">
                <a:latin typeface="Arial"/>
                <a:cs typeface="Arial"/>
              </a:rPr>
              <a:t>hưởng</a:t>
            </a:r>
            <a:r>
              <a:rPr lang="vi-VN" sz="2400">
                <a:latin typeface="Arial"/>
                <a:cs typeface="Arial"/>
              </a:rPr>
              <a:t> </a:t>
            </a:r>
            <a:r>
              <a:rPr lang="vi-VN" sz="2400" err="1">
                <a:latin typeface="Arial"/>
                <a:cs typeface="Arial"/>
              </a:rPr>
              <a:t>bởi</a:t>
            </a:r>
            <a:r>
              <a:rPr lang="vi-VN" sz="2400">
                <a:latin typeface="Arial"/>
                <a:cs typeface="Arial"/>
              </a:rPr>
              <a:t> HS bao </a:t>
            </a:r>
            <a:r>
              <a:rPr lang="vi-VN" sz="2400" err="1">
                <a:latin typeface="Arial"/>
                <a:cs typeface="Arial"/>
              </a:rPr>
              <a:t>gồm</a:t>
            </a:r>
            <a:r>
              <a:rPr lang="vi-VN" sz="2400">
                <a:latin typeface="Arial"/>
                <a:cs typeface="Arial"/>
              </a:rPr>
              <a:t>, theo </a:t>
            </a:r>
            <a:r>
              <a:rPr lang="vi-VN" sz="2400" err="1">
                <a:latin typeface="Arial"/>
                <a:cs typeface="Arial"/>
              </a:rPr>
              <a:t>thứ</a:t>
            </a:r>
            <a:r>
              <a:rPr lang="vi-VN" sz="2400">
                <a:latin typeface="Arial"/>
                <a:cs typeface="Arial"/>
              </a:rPr>
              <a:t> </a:t>
            </a:r>
            <a:r>
              <a:rPr lang="vi-VN" sz="2400" err="1">
                <a:latin typeface="Arial"/>
                <a:cs typeface="Arial"/>
              </a:rPr>
              <a:t>tự</a:t>
            </a:r>
            <a:r>
              <a:rPr lang="vi-VN" sz="2400">
                <a:latin typeface="Arial"/>
                <a:cs typeface="Arial"/>
              </a:rPr>
              <a:t> </a:t>
            </a:r>
            <a:r>
              <a:rPr lang="vi-VN" sz="2400" err="1">
                <a:latin typeface="Arial"/>
                <a:cs typeface="Arial"/>
              </a:rPr>
              <a:t>giảm</a:t>
            </a:r>
            <a:r>
              <a:rPr lang="vi-VN" sz="2400">
                <a:latin typeface="Arial"/>
                <a:cs typeface="Arial"/>
              </a:rPr>
              <a:t> </a:t>
            </a:r>
            <a:r>
              <a:rPr lang="vi-VN" sz="2400" err="1">
                <a:latin typeface="Arial"/>
                <a:cs typeface="Arial"/>
              </a:rPr>
              <a:t>tần</a:t>
            </a:r>
            <a:r>
              <a:rPr lang="vi-VN" sz="2400">
                <a:latin typeface="Arial"/>
                <a:cs typeface="Arial"/>
              </a:rPr>
              <a:t> </a:t>
            </a:r>
            <a:r>
              <a:rPr lang="vi-VN" sz="2400" err="1">
                <a:latin typeface="Arial"/>
                <a:cs typeface="Arial"/>
              </a:rPr>
              <a:t>suất</a:t>
            </a:r>
            <a:r>
              <a:rPr lang="vi-VN" sz="2400">
                <a:latin typeface="Arial"/>
                <a:cs typeface="Arial"/>
              </a:rPr>
              <a:t>, </a:t>
            </a:r>
            <a:r>
              <a:rPr lang="vi-VN" sz="2400" err="1">
                <a:latin typeface="Arial"/>
                <a:cs typeface="Arial"/>
              </a:rPr>
              <a:t>nách</a:t>
            </a:r>
            <a:r>
              <a:rPr lang="vi-VN" sz="2400">
                <a:latin typeface="Arial"/>
                <a:cs typeface="Arial"/>
              </a:rPr>
              <a:t>, </a:t>
            </a:r>
            <a:r>
              <a:rPr lang="vi-VN" sz="2400" err="1">
                <a:latin typeface="Arial"/>
                <a:cs typeface="Arial"/>
              </a:rPr>
              <a:t>bẹn</a:t>
            </a:r>
            <a:r>
              <a:rPr lang="vi-VN" sz="2400">
                <a:latin typeface="Arial"/>
                <a:cs typeface="Arial"/>
              </a:rPr>
              <a:t>, </a:t>
            </a:r>
            <a:r>
              <a:rPr lang="vi-VN" sz="2400" err="1">
                <a:latin typeface="Arial"/>
                <a:cs typeface="Arial"/>
              </a:rPr>
              <a:t>tầng</a:t>
            </a:r>
            <a:r>
              <a:rPr lang="vi-VN" sz="2400">
                <a:latin typeface="Arial"/>
                <a:cs typeface="Arial"/>
              </a:rPr>
              <a:t> sinh môn và quanh hậu môn, tuyến vú và dưới vú mông, vùng mu, ngực, da đầu, sau tai và mí mắt.</a:t>
            </a:r>
          </a:p>
          <a:p>
            <a:pPr marL="344170" indent="-344170"/>
            <a:r>
              <a:rPr lang="vi-VN" sz="2400">
                <a:latin typeface="Arial"/>
                <a:cs typeface="Arial"/>
              </a:rPr>
              <a:t>Bệnh nhân có HS hậu môn sinh dục cũng có thể mắc bệnh  trong ống hậu môn tương ứng với sự phân bố của </a:t>
            </a:r>
            <a:r>
              <a:rPr lang="vi-VN" sz="2400" err="1">
                <a:latin typeface="Arial"/>
                <a:cs typeface="Arial"/>
              </a:rPr>
              <a:t>các</a:t>
            </a:r>
            <a:r>
              <a:rPr lang="vi-VN" sz="2400">
                <a:latin typeface="Arial"/>
                <a:cs typeface="Arial"/>
              </a:rPr>
              <a:t> </a:t>
            </a:r>
            <a:r>
              <a:rPr lang="vi-VN" sz="2400" err="1">
                <a:latin typeface="Arial"/>
                <a:cs typeface="Arial"/>
              </a:rPr>
              <a:t>tuyến</a:t>
            </a:r>
            <a:r>
              <a:rPr lang="vi-VN" sz="2400">
                <a:latin typeface="Arial"/>
                <a:cs typeface="Arial"/>
              </a:rPr>
              <a:t> </a:t>
            </a:r>
            <a:r>
              <a:rPr lang="vi-VN" sz="2400" err="1">
                <a:latin typeface="Arial"/>
                <a:cs typeface="Arial"/>
              </a:rPr>
              <a:t>apocrine</a:t>
            </a:r>
            <a:r>
              <a:rPr lang="vi-VN" sz="2400">
                <a:latin typeface="Arial"/>
                <a:cs typeface="Arial"/>
              </a:rPr>
              <a:t> </a:t>
            </a:r>
            <a:r>
              <a:rPr lang="vi-VN" sz="2400" err="1">
                <a:latin typeface="Arial"/>
                <a:cs typeface="Arial"/>
              </a:rPr>
              <a:t>và</a:t>
            </a:r>
            <a:r>
              <a:rPr lang="vi-VN" sz="2400">
                <a:latin typeface="Arial"/>
                <a:cs typeface="Arial"/>
              </a:rPr>
              <a:t> </a:t>
            </a:r>
            <a:r>
              <a:rPr lang="vi-VN" sz="2400" err="1">
                <a:latin typeface="Arial"/>
                <a:cs typeface="Arial"/>
              </a:rPr>
              <a:t>các</a:t>
            </a:r>
            <a:r>
              <a:rPr lang="vi-VN" sz="2400">
                <a:latin typeface="Arial"/>
                <a:cs typeface="Arial"/>
              </a:rPr>
              <a:t> nang lông ở vùng đó. </a:t>
            </a:r>
          </a:p>
        </p:txBody>
      </p:sp>
    </p:spTree>
    <p:extLst>
      <p:ext uri="{BB962C8B-B14F-4D97-AF65-F5344CB8AC3E}">
        <p14:creationId xmlns:p14="http://schemas.microsoft.com/office/powerpoint/2010/main" val="332062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17FBEFB-4732-064D-B461-7C5A44325A0A}"/>
              </a:ext>
            </a:extLst>
          </p:cNvPr>
          <p:cNvSpPr>
            <a:spLocks noGrp="1"/>
          </p:cNvSpPr>
          <p:nvPr>
            <p:ph type="title"/>
          </p:nvPr>
        </p:nvSpPr>
        <p:spPr/>
        <p:txBody>
          <a:bodyPr>
            <a:normAutofit fontScale="90000"/>
          </a:bodyPr>
          <a:lstStyle/>
          <a:p>
            <a:pPr algn="just"/>
            <a:r>
              <a:rPr lang="vi-VN" b="0" i="0" err="1">
                <a:effectLst/>
                <a:latin typeface=".SFUI-Regular"/>
              </a:rPr>
              <a:t>Bệnh</a:t>
            </a:r>
            <a:r>
              <a:rPr lang="vi-VN" b="0" i="0">
                <a:effectLst/>
                <a:latin typeface=".SFUI-Regular"/>
              </a:rPr>
              <a:t> viêm </a:t>
            </a:r>
            <a:r>
              <a:rPr lang="vi-VN" b="0" i="0" err="1">
                <a:effectLst/>
                <a:latin typeface=".SFUI-Regular"/>
              </a:rPr>
              <a:t>mủ</a:t>
            </a:r>
            <a:r>
              <a:rPr lang="vi-VN" b="0" i="0">
                <a:effectLst/>
                <a:latin typeface=".SFUI-Regular"/>
              </a:rPr>
              <a:t> </a:t>
            </a:r>
            <a:r>
              <a:rPr lang="vi-VN" b="0" i="0" err="1">
                <a:effectLst/>
                <a:latin typeface=".SFUI-Regular"/>
              </a:rPr>
              <a:t>tuyến</a:t>
            </a:r>
            <a:r>
              <a:rPr lang="vi-VN" b="0" i="0">
                <a:effectLst/>
                <a:latin typeface=".SFUI-Regular"/>
              </a:rPr>
              <a:t> </a:t>
            </a:r>
            <a:r>
              <a:rPr lang="vi-VN" b="0" i="0" err="1">
                <a:effectLst/>
                <a:latin typeface=".SFUI-Regular"/>
              </a:rPr>
              <a:t>mồ</a:t>
            </a:r>
            <a:r>
              <a:rPr lang="vi-VN" b="0" i="0">
                <a:effectLst/>
                <a:latin typeface=".SFUI-Regular"/>
              </a:rPr>
              <a:t> hôi </a:t>
            </a:r>
            <a:r>
              <a:rPr lang="vi-VN" err="1">
                <a:latin typeface=".SFUI-Regular"/>
              </a:rPr>
              <a:t>là</a:t>
            </a:r>
            <a:r>
              <a:rPr lang="vi-VN">
                <a:latin typeface=".SFUI-Regular"/>
              </a:rPr>
              <a:t> do viêm  </a:t>
            </a:r>
            <a:r>
              <a:rPr lang="vi-VN" err="1">
                <a:latin typeface=".SFUI-Regular"/>
              </a:rPr>
              <a:t>thành</a:t>
            </a:r>
            <a:r>
              <a:rPr lang="vi-VN">
                <a:latin typeface=".SFUI-Regular"/>
              </a:rPr>
              <a:t> </a:t>
            </a:r>
            <a:r>
              <a:rPr lang="vi-VN" err="1">
                <a:latin typeface=".SFUI-Regular"/>
              </a:rPr>
              <a:t>phần</a:t>
            </a:r>
            <a:r>
              <a:rPr lang="vi-VN">
                <a:latin typeface=".SFUI-Regular"/>
              </a:rPr>
              <a:t> </a:t>
            </a:r>
            <a:r>
              <a:rPr lang="vi-VN" err="1">
                <a:latin typeface=".SFUI-Regular"/>
              </a:rPr>
              <a:t>nào</a:t>
            </a:r>
            <a:r>
              <a:rPr lang="vi-VN">
                <a:latin typeface=".SFUI-Regular"/>
              </a:rPr>
              <a:t> </a:t>
            </a:r>
            <a:r>
              <a:rPr lang="vi-VN" err="1">
                <a:latin typeface=".SFUI-Regular"/>
              </a:rPr>
              <a:t>của</a:t>
            </a:r>
            <a:r>
              <a:rPr lang="vi-VN">
                <a:latin typeface=".SFUI-Regular"/>
              </a:rPr>
              <a:t> da? </a:t>
            </a:r>
            <a:r>
              <a:rPr lang="vi-VN">
                <a:effectLst/>
                <a:latin typeface=".AppleSystemUIFont"/>
              </a:rPr>
              <a:t/>
            </a:r>
            <a:br>
              <a:rPr lang="vi-VN">
                <a:effectLst/>
                <a:latin typeface=".AppleSystemUIFont"/>
              </a:rPr>
            </a:br>
            <a:endParaRPr lang="vi-VN">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BFA1CFC4-0A36-6241-A2A2-5CA47919BD44}"/>
              </a:ext>
            </a:extLst>
          </p:cNvPr>
          <p:cNvSpPr>
            <a:spLocks noGrp="1"/>
          </p:cNvSpPr>
          <p:nvPr>
            <p:ph idx="1"/>
          </p:nvPr>
        </p:nvSpPr>
        <p:spPr>
          <a:xfrm>
            <a:off x="2773599" y="2167135"/>
            <a:ext cx="8242238" cy="3997828"/>
          </a:xfrm>
        </p:spPr>
        <p:txBody>
          <a:bodyPr>
            <a:normAutofit/>
          </a:bodyPr>
          <a:lstStyle/>
          <a:p>
            <a:pPr marL="0" indent="0">
              <a:buNone/>
            </a:pPr>
            <a:r>
              <a:rPr lang="vi-VN" sz="2400" dirty="0">
                <a:latin typeface=".SFUI-Regular"/>
              </a:rPr>
              <a:t>2. </a:t>
            </a:r>
            <a:r>
              <a:rPr lang="vi-VN" sz="2400" dirty="0">
                <a:latin typeface="Segoe UI"/>
                <a:cs typeface="Segoe UI"/>
              </a:rPr>
              <a:t>Bệnh viêm mủ tuyến mồ hôi là do viêm mủ thành phần nào của da? </a:t>
            </a:r>
            <a:br>
              <a:rPr lang="vi-VN" sz="2400" dirty="0">
                <a:latin typeface="Segoe UI"/>
                <a:cs typeface="Segoe UI"/>
              </a:rPr>
            </a:br>
            <a:r>
              <a:rPr lang="vi-VN" sz="2400" dirty="0">
                <a:latin typeface=".SFUI-Regular"/>
              </a:rPr>
              <a:t>    a. Viêm</a:t>
            </a:r>
            <a:r>
              <a:rPr lang="vi-VN" sz="2400" b="0" i="0" dirty="0">
                <a:effectLst/>
                <a:latin typeface=".SFUI-Regular"/>
              </a:rPr>
              <a:t> tuyến mồ hôi nguyên phát </a:t>
            </a:r>
            <a:endParaRPr lang="vi-VN" sz="2400" dirty="0">
              <a:effectLst/>
              <a:latin typeface=".AppleSystemUIFont"/>
            </a:endParaRPr>
          </a:p>
          <a:p>
            <a:pPr marL="344170" indent="-344170"/>
            <a:r>
              <a:rPr lang="vi-VN" sz="2400" b="0" i="0" dirty="0">
                <a:effectLst/>
                <a:latin typeface=".SFUI-Regular"/>
              </a:rPr>
              <a:t>b. Viêm nang lông nguyên phát </a:t>
            </a:r>
            <a:endParaRPr lang="vi-VN" sz="2400" dirty="0">
              <a:effectLst/>
              <a:latin typeface=".AppleSystemUIFont"/>
            </a:endParaRPr>
          </a:p>
          <a:p>
            <a:pPr marL="344170" indent="-344170"/>
            <a:r>
              <a:rPr lang="vi-VN" sz="2400" b="0" i="0" dirty="0">
                <a:effectLst/>
                <a:latin typeface=".SFUI-Regular"/>
              </a:rPr>
              <a:t>c. Viêm tuyến bã nguyên phát </a:t>
            </a:r>
            <a:endParaRPr lang="vi-VN" sz="2400" dirty="0">
              <a:effectLst/>
              <a:latin typeface=".AppleSystemUIFont"/>
            </a:endParaRPr>
          </a:p>
          <a:p>
            <a:pPr marL="344170" indent="-344170"/>
            <a:r>
              <a:rPr lang="vi-VN" sz="2400" b="0" i="0" dirty="0">
                <a:effectLst/>
                <a:latin typeface=".SFUI-Regular"/>
              </a:rPr>
              <a:t>d. Viêm bạch huyết nguyên phát</a:t>
            </a:r>
            <a:endParaRPr lang="vi-VN" sz="2400" dirty="0">
              <a:effectLst/>
              <a:latin typeface=".AppleSystemUIFont"/>
            </a:endParaRPr>
          </a:p>
        </p:txBody>
      </p:sp>
    </p:spTree>
    <p:extLst>
      <p:ext uri="{BB962C8B-B14F-4D97-AF65-F5344CB8AC3E}">
        <p14:creationId xmlns:p14="http://schemas.microsoft.com/office/powerpoint/2010/main" val="3236011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2F0272-3878-4604-AA91-01CA8F08DEF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F60EAEC-22E3-4448-8F0A-9ADAA793A9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55E0F90-3FFF-4E04-B3C8-3C969A415D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C63A4EF-A033-4ED0-9EB6-6E1A8D264F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64965EE-80F2-417F-9652-5BFF14DA7C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A3C9611-CFD7-4C23-A8F2-00E7865A5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Hình ảnh 4">
            <a:extLst>
              <a:ext uri="{FF2B5EF4-FFF2-40B4-BE49-F238E27FC236}">
                <a16:creationId xmlns:a16="http://schemas.microsoft.com/office/drawing/2014/main" id="{6E016460-F093-384D-A07F-8ADCF702F093}"/>
              </a:ext>
            </a:extLst>
          </p:cNvPr>
          <p:cNvPicPr>
            <a:picLocks noGrp="1" noChangeAspect="1"/>
          </p:cNvPicPr>
          <p:nvPr>
            <p:ph idx="1"/>
          </p:nvPr>
        </p:nvPicPr>
        <p:blipFill>
          <a:blip r:embed="rId5"/>
          <a:stretch>
            <a:fillRect/>
          </a:stretch>
        </p:blipFill>
        <p:spPr>
          <a:xfrm>
            <a:off x="1328446" y="345059"/>
            <a:ext cx="9719948" cy="6172166"/>
          </a:xfrm>
          <a:prstGeom prst="rect">
            <a:avLst/>
          </a:prstGeom>
        </p:spPr>
      </p:pic>
    </p:spTree>
    <p:extLst>
      <p:ext uri="{BB962C8B-B14F-4D97-AF65-F5344CB8AC3E}">
        <p14:creationId xmlns:p14="http://schemas.microsoft.com/office/powerpoint/2010/main" val="1487558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FA072-D541-4EE8-9DC6-513AAB2B95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BD4AA0B-889E-42F1-8C61-06B59098806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27A27B9E-2573-4972-8BC6-6FC372B9F6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2684A4E-2FEB-456B-BFC9-4FEA3CCD56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3AE83334-F2B1-DE4C-B0DB-9A9D6D34C617}"/>
              </a:ext>
            </a:extLst>
          </p:cNvPr>
          <p:cNvSpPr>
            <a:spLocks noGrp="1"/>
          </p:cNvSpPr>
          <p:nvPr>
            <p:ph type="title"/>
          </p:nvPr>
        </p:nvSpPr>
        <p:spPr>
          <a:xfrm>
            <a:off x="471842" y="2811270"/>
            <a:ext cx="4810847" cy="1770045"/>
          </a:xfrm>
        </p:spPr>
        <p:txBody>
          <a:bodyPr>
            <a:normAutofit fontScale="90000"/>
          </a:bodyPr>
          <a:lstStyle/>
          <a:p>
            <a:pPr algn="ctr"/>
            <a:r>
              <a:rPr lang="vi-VN" b="1">
                <a:latin typeface="Times New Roman"/>
                <a:cs typeface="Times New Roman"/>
              </a:rPr>
              <a:t>TÁI PHÁT, MẠN TÍNH</a:t>
            </a:r>
            <a:r>
              <a:rPr lang="vi-VN">
                <a:latin typeface="Times New Roman"/>
                <a:cs typeface="Times New Roman"/>
              </a:rPr>
              <a:t/>
            </a:r>
            <a:br>
              <a:rPr lang="vi-VN">
                <a:latin typeface="Times New Roman"/>
                <a:cs typeface="Times New Roman"/>
              </a:rPr>
            </a:br>
            <a:r>
              <a:rPr lang="vi-VN">
                <a:latin typeface="Times New Roman"/>
                <a:cs typeface="Times New Roman"/>
              </a:rPr>
              <a:t/>
            </a:r>
            <a:br>
              <a:rPr lang="vi-VN">
                <a:latin typeface="Times New Roman"/>
                <a:cs typeface="Times New Roman"/>
              </a:rPr>
            </a:br>
            <a:r>
              <a:rPr lang="vi-VN" sz="2700" b="1">
                <a:latin typeface="Times New Roman"/>
                <a:cs typeface="Times New Roman"/>
              </a:rPr>
              <a:t>2 LẦN, 6 THÁNG</a:t>
            </a:r>
            <a:r>
              <a:rPr lang="vi-VN">
                <a:latin typeface="Times New Roman"/>
                <a:cs typeface="Times New Roman"/>
              </a:rPr>
              <a:t> </a:t>
            </a:r>
            <a:br>
              <a:rPr lang="vi-VN">
                <a:latin typeface="Times New Roman"/>
                <a:cs typeface="Times New Roman"/>
              </a:rPr>
            </a:br>
            <a:endParaRPr lang="vi-VN">
              <a:latin typeface="Times New Roman"/>
              <a:cs typeface="Times New Roman"/>
            </a:endParaRPr>
          </a:p>
        </p:txBody>
      </p:sp>
      <p:graphicFrame>
        <p:nvGraphicFramePr>
          <p:cNvPr id="5" name="Chỗ dành sẵn cho Nội dung 2">
            <a:extLst>
              <a:ext uri="{FF2B5EF4-FFF2-40B4-BE49-F238E27FC236}">
                <a16:creationId xmlns:a16="http://schemas.microsoft.com/office/drawing/2014/main" id="{4512ECDF-5625-4424-91FE-A396765E8C74}"/>
              </a:ext>
            </a:extLst>
          </p:cNvPr>
          <p:cNvGraphicFramePr>
            <a:graphicFrameLocks noGrp="1"/>
          </p:cNvGraphicFramePr>
          <p:nvPr>
            <p:ph idx="1"/>
            <p:extLst>
              <p:ext uri="{D42A27DB-BD31-4B8C-83A1-F6EECF244321}">
                <p14:modId xmlns:p14="http://schemas.microsoft.com/office/powerpoint/2010/main" val="3182488593"/>
              </p:ext>
            </p:extLst>
          </p:nvPr>
        </p:nvGraphicFramePr>
        <p:xfrm>
          <a:off x="6280264" y="550974"/>
          <a:ext cx="5295778" cy="5727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9989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4DA9E8CC-6C73-43E6-AF09-B4B1083BCD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C6DFF5FD-BEF9-4B06-B7C2-58C5CFC92B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6" name="Picture 25">
            <a:extLst>
              <a:ext uri="{FF2B5EF4-FFF2-40B4-BE49-F238E27FC236}">
                <a16:creationId xmlns:a16="http://schemas.microsoft.com/office/drawing/2014/main" id="{C9A18D1D-88E7-41EF-892F-C99BDEEE5E7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8" name="Rectangle 27">
            <a:extLst>
              <a:ext uri="{FF2B5EF4-FFF2-40B4-BE49-F238E27FC236}">
                <a16:creationId xmlns:a16="http://schemas.microsoft.com/office/drawing/2014/main" id="{113E1A2F-E5D7-4888-BA8C-1CDDC7CE23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25649A-4F9D-4D90-8F0A-433D7A1F68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90F8C-0342-4ED3-A75E-C798E2FFB77E}"/>
              </a:ext>
            </a:extLst>
          </p:cNvPr>
          <p:cNvSpPr>
            <a:spLocks noGrp="1"/>
          </p:cNvSpPr>
          <p:nvPr>
            <p:ph type="title"/>
          </p:nvPr>
        </p:nvSpPr>
        <p:spPr>
          <a:xfrm>
            <a:off x="1974254" y="5166421"/>
            <a:ext cx="8445357" cy="883524"/>
          </a:xfrm>
        </p:spPr>
        <p:txBody>
          <a:bodyPr vert="horz" lIns="91440" tIns="45720" rIns="91440" bIns="45720" rtlCol="0" anchor="t">
            <a:normAutofit fontScale="90000"/>
          </a:bodyPr>
          <a:lstStyle/>
          <a:p>
            <a:r>
              <a:rPr lang="en-US" sz="1800">
                <a:ea typeface="+mj-lt"/>
                <a:cs typeface="+mj-lt"/>
              </a:rPr>
              <a:t>Alikhan A, Lynch PJ, Eisen DB. Hidradenitis suppurativa: a comprehensive review. J Am</a:t>
            </a:r>
            <a:r>
              <a:rPr lang="en-US" sz="4800">
                <a:ea typeface="+mj-lt"/>
                <a:cs typeface="+mj-lt"/>
              </a:rPr>
              <a:t> </a:t>
            </a:r>
            <a:r>
              <a:rPr lang="en-US" sz="1800" err="1">
                <a:ea typeface="+mj-lt"/>
                <a:cs typeface="+mj-lt"/>
              </a:rPr>
              <a:t>Acad</a:t>
            </a:r>
            <a:r>
              <a:rPr lang="en-US" sz="1800">
                <a:ea typeface="+mj-lt"/>
                <a:cs typeface="+mj-lt"/>
              </a:rPr>
              <a:t> Dermatol 2009; 60: 539–561</a:t>
            </a:r>
            <a:endParaRPr lang="en-US" sz="1800">
              <a:cs typeface="Arial" panose="020B0604020202020204"/>
            </a:endParaRPr>
          </a:p>
        </p:txBody>
      </p:sp>
      <p:sp>
        <p:nvSpPr>
          <p:cNvPr id="32" name="Rectangle 31">
            <a:extLst>
              <a:ext uri="{FF2B5EF4-FFF2-40B4-BE49-F238E27FC236}">
                <a16:creationId xmlns:a16="http://schemas.microsoft.com/office/drawing/2014/main" id="{B6F31202-25B1-43E6-94C1-CDCAFFE33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B23918A5-2A49-4952-8C79-0D823BA81DBE}"/>
              </a:ext>
            </a:extLst>
          </p:cNvPr>
          <p:cNvPicPr>
            <a:picLocks noChangeAspect="1"/>
          </p:cNvPicPr>
          <p:nvPr/>
        </p:nvPicPr>
        <p:blipFill rotWithShape="1">
          <a:blip r:embed="rId5"/>
          <a:srcRect t="349" r="-1" b="7743"/>
          <a:stretch/>
        </p:blipFill>
        <p:spPr>
          <a:xfrm>
            <a:off x="1034156" y="632603"/>
            <a:ext cx="10380133" cy="4030679"/>
          </a:xfrm>
          <a:prstGeom prst="rect">
            <a:avLst/>
          </a:prstGeom>
          <a:ln>
            <a:solidFill>
              <a:schemeClr val="accent6"/>
            </a:solidFill>
          </a:ln>
        </p:spPr>
      </p:pic>
      <p:sp>
        <p:nvSpPr>
          <p:cNvPr id="34" name="Rectangle 33">
            <a:extLst>
              <a:ext uri="{FF2B5EF4-FFF2-40B4-BE49-F238E27FC236}">
                <a16:creationId xmlns:a16="http://schemas.microsoft.com/office/drawing/2014/main" id="{588507C5-B772-411D-B50E-0C075AD253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647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22F0272-3878-4604-AA91-01CA8F08DEF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2" name="Picture 31">
            <a:extLst>
              <a:ext uri="{FF2B5EF4-FFF2-40B4-BE49-F238E27FC236}">
                <a16:creationId xmlns:a16="http://schemas.microsoft.com/office/drawing/2014/main" id="{1F60EAEC-22E3-4448-8F0A-9ADAA793A9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4" name="Rectangle 33">
            <a:extLst>
              <a:ext uri="{FF2B5EF4-FFF2-40B4-BE49-F238E27FC236}">
                <a16:creationId xmlns:a16="http://schemas.microsoft.com/office/drawing/2014/main" id="{355E0F90-3FFF-4E04-B3C8-3C969A415D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EC63A4EF-A033-4ED0-9EB6-6E1A8D264F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964965EE-80F2-417F-9652-5BFF14DA7C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AA3C9611-CFD7-4C23-A8F2-00E7865A5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a:extLst>
              <a:ext uri="{FF2B5EF4-FFF2-40B4-BE49-F238E27FC236}">
                <a16:creationId xmlns:a16="http://schemas.microsoft.com/office/drawing/2014/main" id="{6BF85026-414B-448F-B482-4E3A610F1136}"/>
              </a:ext>
            </a:extLst>
          </p:cNvPr>
          <p:cNvPicPr>
            <a:picLocks noGrp="1" noChangeAspect="1"/>
          </p:cNvPicPr>
          <p:nvPr>
            <p:ph idx="1"/>
          </p:nvPr>
        </p:nvPicPr>
        <p:blipFill>
          <a:blip r:embed="rId5"/>
          <a:stretch>
            <a:fillRect/>
          </a:stretch>
        </p:blipFill>
        <p:spPr>
          <a:xfrm>
            <a:off x="1328446" y="601798"/>
            <a:ext cx="9719948" cy="5658688"/>
          </a:xfrm>
          <a:prstGeom prst="rect">
            <a:avLst/>
          </a:prstGeom>
        </p:spPr>
      </p:pic>
    </p:spTree>
    <p:extLst>
      <p:ext uri="{BB962C8B-B14F-4D97-AF65-F5344CB8AC3E}">
        <p14:creationId xmlns:p14="http://schemas.microsoft.com/office/powerpoint/2010/main" val="3448509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298D-5659-47CD-88A7-EB76146127C6}"/>
              </a:ext>
            </a:extLst>
          </p:cNvPr>
          <p:cNvSpPr>
            <a:spLocks noGrp="1"/>
          </p:cNvSpPr>
          <p:nvPr>
            <p:ph type="title"/>
          </p:nvPr>
        </p:nvSpPr>
        <p:spPr/>
        <p:txBody>
          <a:bodyPr/>
          <a:lstStyle/>
          <a:p>
            <a:r>
              <a:rPr lang="en-US" b="1">
                <a:cs typeface="Arial"/>
              </a:rPr>
              <a:t>CHẨN ĐOÁN PHÂN BIỆT</a:t>
            </a:r>
            <a:r>
              <a:rPr lang="en-US">
                <a:cs typeface="Arial"/>
              </a:rPr>
              <a:t> </a:t>
            </a:r>
            <a:endParaRPr lang="en-US"/>
          </a:p>
        </p:txBody>
      </p:sp>
      <p:sp>
        <p:nvSpPr>
          <p:cNvPr id="3" name="Text Placeholder 2">
            <a:extLst>
              <a:ext uri="{FF2B5EF4-FFF2-40B4-BE49-F238E27FC236}">
                <a16:creationId xmlns:a16="http://schemas.microsoft.com/office/drawing/2014/main" id="{A773D694-9D89-4480-8191-A5E2416C975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4611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hỗ dành sẵn cho Nội dung 5">
            <a:extLst>
              <a:ext uri="{FF2B5EF4-FFF2-40B4-BE49-F238E27FC236}">
                <a16:creationId xmlns:a16="http://schemas.microsoft.com/office/drawing/2014/main" id="{1E6DDBF5-2C3B-914C-9439-EF48901630A8}"/>
              </a:ext>
            </a:extLst>
          </p:cNvPr>
          <p:cNvPicPr>
            <a:picLocks noGrp="1" noChangeAspect="1"/>
          </p:cNvPicPr>
          <p:nvPr>
            <p:ph idx="1"/>
          </p:nvPr>
        </p:nvPicPr>
        <p:blipFill>
          <a:blip r:embed="rId2"/>
          <a:stretch>
            <a:fillRect/>
          </a:stretch>
        </p:blipFill>
        <p:spPr>
          <a:xfrm>
            <a:off x="1313968" y="643467"/>
            <a:ext cx="9564063" cy="5571066"/>
          </a:xfrm>
          <a:prstGeom prst="rect">
            <a:avLst/>
          </a:prstGeom>
        </p:spPr>
      </p:pic>
    </p:spTree>
    <p:extLst>
      <p:ext uri="{BB962C8B-B14F-4D97-AF65-F5344CB8AC3E}">
        <p14:creationId xmlns:p14="http://schemas.microsoft.com/office/powerpoint/2010/main" val="2235394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CC393EB0-C44D-41D2-BEF6-291E434068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7F47B0A-40EE-41EA-815D-384670FF1AB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6" name="Picture 25">
            <a:extLst>
              <a:ext uri="{FF2B5EF4-FFF2-40B4-BE49-F238E27FC236}">
                <a16:creationId xmlns:a16="http://schemas.microsoft.com/office/drawing/2014/main" id="{43AC9E88-695B-421A-B3FF-5BC41EF5820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8" name="Rectangle 27">
            <a:extLst>
              <a:ext uri="{FF2B5EF4-FFF2-40B4-BE49-F238E27FC236}">
                <a16:creationId xmlns:a16="http://schemas.microsoft.com/office/drawing/2014/main" id="{C5A7D586-7678-4F41-A289-1F83BB95FD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88A7F60-B102-433E-BE45-95BBC58281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Hình ảnh 3">
            <a:extLst>
              <a:ext uri="{FF2B5EF4-FFF2-40B4-BE49-F238E27FC236}">
                <a16:creationId xmlns:a16="http://schemas.microsoft.com/office/drawing/2014/main" id="{0BC0B87C-7F20-9342-923C-BBBB06917471}"/>
              </a:ext>
            </a:extLst>
          </p:cNvPr>
          <p:cNvPicPr>
            <a:picLocks noChangeAspect="1"/>
          </p:cNvPicPr>
          <p:nvPr/>
        </p:nvPicPr>
        <p:blipFill rotWithShape="1">
          <a:blip r:embed="rId5"/>
          <a:srcRect t="10397" r="2" b="2"/>
          <a:stretch/>
        </p:blipFill>
        <p:spPr>
          <a:xfrm>
            <a:off x="1007761" y="227"/>
            <a:ext cx="5740362" cy="6858000"/>
          </a:xfrm>
          <a:prstGeom prst="rect">
            <a:avLst/>
          </a:prstGeom>
          <a:ln w="12700">
            <a:solidFill>
              <a:schemeClr val="tx1"/>
            </a:solidFill>
          </a:ln>
        </p:spPr>
      </p:pic>
      <p:sp>
        <p:nvSpPr>
          <p:cNvPr id="32" name="Rectangle 31">
            <a:extLst>
              <a:ext uri="{FF2B5EF4-FFF2-40B4-BE49-F238E27FC236}">
                <a16:creationId xmlns:a16="http://schemas.microsoft.com/office/drawing/2014/main" id="{3153C0C7-BA84-429D-A533-F021A955BD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22CD1747-6A0A-7640-9A89-C7DDD9F42934}"/>
              </a:ext>
            </a:extLst>
          </p:cNvPr>
          <p:cNvSpPr>
            <a:spLocks noGrp="1"/>
          </p:cNvSpPr>
          <p:nvPr>
            <p:ph type="title"/>
          </p:nvPr>
        </p:nvSpPr>
        <p:spPr>
          <a:xfrm>
            <a:off x="7708739" y="3428998"/>
            <a:ext cx="2863229" cy="2268559"/>
          </a:xfrm>
        </p:spPr>
        <p:txBody>
          <a:bodyPr vert="horz" lIns="91440" tIns="45720" rIns="91440" bIns="45720" rtlCol="0" anchor="t">
            <a:normAutofit/>
          </a:bodyPr>
          <a:lstStyle/>
          <a:p>
            <a:r>
              <a:rPr lang="en-US" sz="3600"/>
              <a:t>Viêm da tiếp xúc</a:t>
            </a:r>
          </a:p>
        </p:txBody>
      </p:sp>
      <p:sp>
        <p:nvSpPr>
          <p:cNvPr id="34" name="Rectangle 33">
            <a:extLst>
              <a:ext uri="{FF2B5EF4-FFF2-40B4-BE49-F238E27FC236}">
                <a16:creationId xmlns:a16="http://schemas.microsoft.com/office/drawing/2014/main" id="{F20D64EC-C0BF-4228-85C3-76D9D15185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939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07EBA45-BB00-6746-B7E8-7A25F7BEE43D}"/>
              </a:ext>
            </a:extLst>
          </p:cNvPr>
          <p:cNvSpPr>
            <a:spLocks noGrp="1"/>
          </p:cNvSpPr>
          <p:nvPr>
            <p:ph type="title"/>
          </p:nvPr>
        </p:nvSpPr>
        <p:spPr/>
        <p:txBody>
          <a:bodyPr/>
          <a:lstStyle/>
          <a:p>
            <a:r>
              <a:rPr lang="vi-VN"/>
              <a:t>ÁP XE MÔNG</a:t>
            </a:r>
          </a:p>
        </p:txBody>
      </p:sp>
      <p:pic>
        <p:nvPicPr>
          <p:cNvPr id="4" name="Hình ảnh 4">
            <a:extLst>
              <a:ext uri="{FF2B5EF4-FFF2-40B4-BE49-F238E27FC236}">
                <a16:creationId xmlns:a16="http://schemas.microsoft.com/office/drawing/2014/main" id="{0EBED5F7-F53C-F74A-BDD7-C48F66A8C3B0}"/>
              </a:ext>
            </a:extLst>
          </p:cNvPr>
          <p:cNvPicPr>
            <a:picLocks noGrp="1" noChangeAspect="1"/>
          </p:cNvPicPr>
          <p:nvPr>
            <p:ph idx="1"/>
          </p:nvPr>
        </p:nvPicPr>
        <p:blipFill>
          <a:blip r:embed="rId2"/>
          <a:stretch>
            <a:fillRect/>
          </a:stretch>
        </p:blipFill>
        <p:spPr>
          <a:xfrm>
            <a:off x="2718059" y="1549133"/>
            <a:ext cx="7215155" cy="5145693"/>
          </a:xfrm>
        </p:spPr>
      </p:pic>
    </p:spTree>
    <p:extLst>
      <p:ext uri="{BB962C8B-B14F-4D97-AF65-F5344CB8AC3E}">
        <p14:creationId xmlns:p14="http://schemas.microsoft.com/office/powerpoint/2010/main" val="2879898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89875764-6B73-FC44-BEE4-C935BEB614A3}"/>
              </a:ext>
            </a:extLst>
          </p:cNvPr>
          <p:cNvSpPr>
            <a:spLocks noGrp="1"/>
          </p:cNvSpPr>
          <p:nvPr>
            <p:ph type="title"/>
          </p:nvPr>
        </p:nvSpPr>
        <p:spPr/>
        <p:txBody>
          <a:bodyPr/>
          <a:lstStyle/>
          <a:p>
            <a:r>
              <a:rPr lang="vi-VN"/>
              <a:t>ÁP XE TUYẾN BARTHOLIN</a:t>
            </a:r>
          </a:p>
        </p:txBody>
      </p:sp>
      <p:pic>
        <p:nvPicPr>
          <p:cNvPr id="4" name="Hình ảnh 4">
            <a:extLst>
              <a:ext uri="{FF2B5EF4-FFF2-40B4-BE49-F238E27FC236}">
                <a16:creationId xmlns:a16="http://schemas.microsoft.com/office/drawing/2014/main" id="{623CD15D-CDA2-954E-8E59-62F62D8F2D11}"/>
              </a:ext>
            </a:extLst>
          </p:cNvPr>
          <p:cNvPicPr>
            <a:picLocks noGrp="1" noChangeAspect="1"/>
          </p:cNvPicPr>
          <p:nvPr>
            <p:ph idx="1"/>
          </p:nvPr>
        </p:nvPicPr>
        <p:blipFill>
          <a:blip r:embed="rId3"/>
          <a:stretch>
            <a:fillRect/>
          </a:stretch>
        </p:blipFill>
        <p:spPr>
          <a:xfrm>
            <a:off x="4423073" y="1674662"/>
            <a:ext cx="4335800" cy="4855744"/>
          </a:xfrm>
          <a:prstGeom prst="rect">
            <a:avLst/>
          </a:prstGeom>
        </p:spPr>
      </p:pic>
    </p:spTree>
    <p:extLst>
      <p:ext uri="{BB962C8B-B14F-4D97-AF65-F5344CB8AC3E}">
        <p14:creationId xmlns:p14="http://schemas.microsoft.com/office/powerpoint/2010/main" val="1185380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A3880A-8D8F-466C-A4A1-F07BCDD3719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3C0A64CB-20A1-4508-B568-284EB04F78E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8DA14841-53A4-4935-BE65-C8373B8A6D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877C2CF-B2DD-41C8-8B5E-152673376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377EE36-E59D-4778-8F99-4B470DA4A3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2586C6C5-47AF-450A-932D-880EF823E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a:extLst>
              <a:ext uri="{FF2B5EF4-FFF2-40B4-BE49-F238E27FC236}">
                <a16:creationId xmlns:a16="http://schemas.microsoft.com/office/drawing/2014/main" id="{A587901A-AA64-4940-9803-F67677851150}"/>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 useBgFill="1">
        <p:nvSpPr>
          <p:cNvPr id="25" name="Rectangle 24">
            <a:extLst>
              <a:ext uri="{FF2B5EF4-FFF2-40B4-BE49-F238E27FC236}">
                <a16:creationId xmlns:a16="http://schemas.microsoft.com/office/drawing/2014/main" id="{1996F86B-8A8D-482B-AB2B-1A8EE4EF27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F7B2BC4-6DAA-43BB-BBF8-74F594318587}"/>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1E9DBD7B-6F32-47F1-9654-A2CB59691DC7}"/>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2A06CCF8-E75B-4B55-99FB-2D76CBD122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F55E8D-2CEA-40CC-84B8-110F9CCFEC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03899BD-A4C7-4D2F-B882-E373ADDBF3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442832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500164F7-4AED-CF4B-A7D3-877F5849CA24}"/>
              </a:ext>
            </a:extLst>
          </p:cNvPr>
          <p:cNvSpPr>
            <a:spLocks noGrp="1"/>
          </p:cNvSpPr>
          <p:nvPr>
            <p:ph type="title"/>
          </p:nvPr>
        </p:nvSpPr>
        <p:spPr>
          <a:xfrm>
            <a:off x="1969804" y="3428998"/>
            <a:ext cx="2658856" cy="2268559"/>
          </a:xfrm>
        </p:spPr>
        <p:txBody>
          <a:bodyPr vert="horz" lIns="91440" tIns="45720" rIns="91440" bIns="45720" rtlCol="0" anchor="t">
            <a:normAutofit/>
          </a:bodyPr>
          <a:lstStyle/>
          <a:p>
            <a:r>
              <a:rPr lang="en-US" sz="3200"/>
              <a:t>NANG BÃ NHIỄM TRÙNG</a:t>
            </a:r>
          </a:p>
        </p:txBody>
      </p:sp>
      <p:pic>
        <p:nvPicPr>
          <p:cNvPr id="6" name="Chỗ dành sẵn cho Nội dung 5">
            <a:extLst>
              <a:ext uri="{FF2B5EF4-FFF2-40B4-BE49-F238E27FC236}">
                <a16:creationId xmlns:a16="http://schemas.microsoft.com/office/drawing/2014/main" id="{120A91AB-FA9E-6D46-AB7F-4BF162AB86A8}"/>
              </a:ext>
            </a:extLst>
          </p:cNvPr>
          <p:cNvPicPr>
            <a:picLocks noGrp="1" noChangeAspect="1"/>
          </p:cNvPicPr>
          <p:nvPr>
            <p:ph idx="1"/>
          </p:nvPr>
        </p:nvPicPr>
        <p:blipFill rotWithShape="1">
          <a:blip r:embed="rId5"/>
          <a:srcRect r="5711"/>
          <a:stretch/>
        </p:blipFill>
        <p:spPr>
          <a:xfrm>
            <a:off x="5435859" y="227"/>
            <a:ext cx="5949061" cy="6858000"/>
          </a:xfrm>
          <a:prstGeom prst="rect">
            <a:avLst/>
          </a:prstGeom>
          <a:ln w="12700">
            <a:solidFill>
              <a:schemeClr val="tx1"/>
            </a:solidFill>
          </a:ln>
        </p:spPr>
      </p:pic>
      <p:sp>
        <p:nvSpPr>
          <p:cNvPr id="37" name="Rectangle 36">
            <a:extLst>
              <a:ext uri="{FF2B5EF4-FFF2-40B4-BE49-F238E27FC236}">
                <a16:creationId xmlns:a16="http://schemas.microsoft.com/office/drawing/2014/main" id="{4C7118A3-ECB4-4619-AA16-3E9684D09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2586"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005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5879924-DC25-BB45-8274-6D965D293218}"/>
              </a:ext>
            </a:extLst>
          </p:cNvPr>
          <p:cNvSpPr>
            <a:spLocks noGrp="1"/>
          </p:cNvSpPr>
          <p:nvPr>
            <p:ph type="title"/>
          </p:nvPr>
        </p:nvSpPr>
        <p:spPr/>
        <p:txBody>
          <a:bodyPr>
            <a:normAutofit/>
          </a:bodyPr>
          <a:lstStyle/>
          <a:p>
            <a:r>
              <a:rPr lang="vi-VN" sz="3600" b="1">
                <a:latin typeface="Times New Roman"/>
                <a:cs typeface="Times New Roman"/>
              </a:rPr>
              <a:t>ĐỊNH NGHĨA</a:t>
            </a:r>
          </a:p>
        </p:txBody>
      </p:sp>
      <p:sp>
        <p:nvSpPr>
          <p:cNvPr id="3" name="Chỗ dành sẵn cho Nội dung 2">
            <a:extLst>
              <a:ext uri="{FF2B5EF4-FFF2-40B4-BE49-F238E27FC236}">
                <a16:creationId xmlns:a16="http://schemas.microsoft.com/office/drawing/2014/main" id="{A387D1BD-0DBE-4747-AB8C-38678CC843F3}"/>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2769452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7621977-B417-3240-B7FB-612EF9342959}"/>
              </a:ext>
            </a:extLst>
          </p:cNvPr>
          <p:cNvSpPr>
            <a:spLocks noGrp="1"/>
          </p:cNvSpPr>
          <p:nvPr>
            <p:ph type="title"/>
          </p:nvPr>
        </p:nvSpPr>
        <p:spPr/>
        <p:txBody>
          <a:bodyPr/>
          <a:lstStyle/>
          <a:p>
            <a:r>
              <a:rPr lang="vi-VN"/>
              <a:t>RÒ HẬU MÔN PHỨC TẠP</a:t>
            </a:r>
          </a:p>
        </p:txBody>
      </p:sp>
      <p:pic>
        <p:nvPicPr>
          <p:cNvPr id="6" name="Chỗ dành sẵn cho Nội dung 5">
            <a:extLst>
              <a:ext uri="{FF2B5EF4-FFF2-40B4-BE49-F238E27FC236}">
                <a16:creationId xmlns:a16="http://schemas.microsoft.com/office/drawing/2014/main" id="{09C56A56-5316-D046-A250-DF3B2D3F70D3}"/>
              </a:ext>
            </a:extLst>
          </p:cNvPr>
          <p:cNvPicPr>
            <a:picLocks noGrp="1" noChangeAspect="1"/>
          </p:cNvPicPr>
          <p:nvPr>
            <p:ph idx="1"/>
          </p:nvPr>
        </p:nvPicPr>
        <p:blipFill>
          <a:blip r:embed="rId2"/>
          <a:stretch>
            <a:fillRect/>
          </a:stretch>
        </p:blipFill>
        <p:spPr>
          <a:xfrm>
            <a:off x="3356429" y="1609530"/>
            <a:ext cx="6667499" cy="4856286"/>
          </a:xfrm>
          <a:prstGeom prst="rect">
            <a:avLst/>
          </a:prstGeom>
        </p:spPr>
      </p:pic>
    </p:spTree>
    <p:extLst>
      <p:ext uri="{BB962C8B-B14F-4D97-AF65-F5344CB8AC3E}">
        <p14:creationId xmlns:p14="http://schemas.microsoft.com/office/powerpoint/2010/main" val="2902776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DB31057-E86E-2244-833D-96D72BEB83F7}"/>
              </a:ext>
            </a:extLst>
          </p:cNvPr>
          <p:cNvSpPr>
            <a:spLocks noGrp="1"/>
          </p:cNvSpPr>
          <p:nvPr>
            <p:ph type="title"/>
          </p:nvPr>
        </p:nvSpPr>
        <p:spPr/>
        <p:txBody>
          <a:bodyPr/>
          <a:lstStyle/>
          <a:p>
            <a:r>
              <a:rPr lang="vi-VN"/>
              <a:t>CHẨN ĐOÁN HÌNH ẢNH</a:t>
            </a:r>
          </a:p>
        </p:txBody>
      </p:sp>
      <p:sp>
        <p:nvSpPr>
          <p:cNvPr id="3" name="Chỗ dành sẵn cho Nội dung 2">
            <a:extLst>
              <a:ext uri="{FF2B5EF4-FFF2-40B4-BE49-F238E27FC236}">
                <a16:creationId xmlns:a16="http://schemas.microsoft.com/office/drawing/2014/main" id="{2C6FF490-F1EB-6446-B569-0B886BEB5252}"/>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1450527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3739A1C-FB12-B343-8260-79C131F03E21}"/>
              </a:ext>
            </a:extLst>
          </p:cNvPr>
          <p:cNvSpPr>
            <a:spLocks noGrp="1"/>
          </p:cNvSpPr>
          <p:nvPr>
            <p:ph type="title"/>
          </p:nvPr>
        </p:nvSpPr>
        <p:spPr/>
        <p:txBody>
          <a:bodyPr>
            <a:normAutofit/>
          </a:bodyPr>
          <a:lstStyle/>
          <a:p>
            <a:pPr algn="l" rtl="1"/>
            <a:r>
              <a:rPr lang="vi-VN">
                <a:latin typeface="Times New Roman"/>
                <a:cs typeface="Times New Roman"/>
              </a:rPr>
              <a:t>10. </a:t>
            </a:r>
            <a:endParaRPr lang="vi-VN" b="1">
              <a:latin typeface="Times New Roman"/>
              <a:cs typeface="Times New Roman"/>
            </a:endParaRPr>
          </a:p>
        </p:txBody>
      </p:sp>
      <p:sp>
        <p:nvSpPr>
          <p:cNvPr id="3" name="Chỗ dành sẵn cho Văn bản 2">
            <a:extLst>
              <a:ext uri="{FF2B5EF4-FFF2-40B4-BE49-F238E27FC236}">
                <a16:creationId xmlns:a16="http://schemas.microsoft.com/office/drawing/2014/main" id="{7D697584-B948-1C4F-9FC0-423F89B2A569}"/>
              </a:ext>
            </a:extLst>
          </p:cNvPr>
          <p:cNvSpPr>
            <a:spLocks noGrp="1"/>
          </p:cNvSpPr>
          <p:nvPr>
            <p:ph idx="1"/>
          </p:nvPr>
        </p:nvSpPr>
        <p:spPr>
          <a:xfrm>
            <a:off x="1522769" y="2052116"/>
            <a:ext cx="9047370" cy="3997828"/>
          </a:xfrm>
        </p:spPr>
        <p:txBody>
          <a:bodyPr>
            <a:normAutofit fontScale="92500" lnSpcReduction="10000"/>
          </a:bodyPr>
          <a:lstStyle/>
          <a:p>
            <a:pPr marL="0" indent="0" algn="just">
              <a:buNone/>
            </a:pPr>
            <a:r>
              <a:rPr lang="vi-VN" sz="2800">
                <a:latin typeface="Times New Roman"/>
                <a:cs typeface="Times New Roman"/>
              </a:rPr>
              <a:t>10. Trên lâm </a:t>
            </a:r>
            <a:r>
              <a:rPr lang="vi-VN" sz="2800" err="1">
                <a:latin typeface="Times New Roman"/>
                <a:cs typeface="Times New Roman"/>
              </a:rPr>
              <a:t>sàng</a:t>
            </a:r>
            <a:r>
              <a:rPr lang="vi-VN" sz="2800">
                <a:latin typeface="Times New Roman"/>
                <a:cs typeface="Times New Roman"/>
              </a:rPr>
              <a:t> </a:t>
            </a:r>
            <a:r>
              <a:rPr lang="vi-VN" sz="2800" err="1">
                <a:latin typeface="Times New Roman"/>
                <a:cs typeface="Times New Roman"/>
              </a:rPr>
              <a:t>việc</a:t>
            </a:r>
            <a:r>
              <a:rPr lang="vi-VN" sz="2800">
                <a:latin typeface="Times New Roman"/>
                <a:cs typeface="Times New Roman"/>
              </a:rPr>
              <a:t> </a:t>
            </a:r>
            <a:r>
              <a:rPr lang="vi-VN" sz="2800" err="1">
                <a:latin typeface="Times New Roman"/>
                <a:cs typeface="Times New Roman"/>
              </a:rPr>
              <a:t>sử</a:t>
            </a:r>
            <a:r>
              <a:rPr lang="vi-VN" sz="2800">
                <a:latin typeface="Times New Roman"/>
                <a:cs typeface="Times New Roman"/>
              </a:rPr>
              <a:t> </a:t>
            </a:r>
            <a:r>
              <a:rPr lang="vi-VN" sz="2800" err="1">
                <a:latin typeface="Times New Roman"/>
                <a:cs typeface="Times New Roman"/>
              </a:rPr>
              <a:t>dụng</a:t>
            </a:r>
            <a:r>
              <a:rPr lang="vi-VN" sz="2800">
                <a:latin typeface="Times New Roman"/>
                <a:cs typeface="Times New Roman"/>
              </a:rPr>
              <a:t> </a:t>
            </a:r>
            <a:r>
              <a:rPr lang="vi-VN" sz="2800" err="1">
                <a:latin typeface="Times New Roman"/>
                <a:cs typeface="Times New Roman"/>
              </a:rPr>
              <a:t>chẩn</a:t>
            </a:r>
            <a:r>
              <a:rPr lang="vi-VN" sz="2800">
                <a:latin typeface="Times New Roman"/>
                <a:cs typeface="Times New Roman"/>
              </a:rPr>
              <a:t> </a:t>
            </a:r>
            <a:r>
              <a:rPr lang="vi-VN" sz="2800" err="1">
                <a:latin typeface="Times New Roman"/>
                <a:cs typeface="Times New Roman"/>
              </a:rPr>
              <a:t>đoán</a:t>
            </a:r>
            <a:r>
              <a:rPr lang="vi-VN" sz="2800">
                <a:latin typeface="Times New Roman"/>
                <a:cs typeface="Times New Roman"/>
              </a:rPr>
              <a:t> </a:t>
            </a:r>
            <a:r>
              <a:rPr lang="vi-VN" sz="2800" err="1">
                <a:latin typeface="Times New Roman"/>
                <a:cs typeface="Times New Roman"/>
              </a:rPr>
              <a:t>hình</a:t>
            </a:r>
            <a:r>
              <a:rPr lang="vi-VN" sz="2800">
                <a:latin typeface="Times New Roman"/>
                <a:cs typeface="Times New Roman"/>
              </a:rPr>
              <a:t> </a:t>
            </a:r>
            <a:r>
              <a:rPr lang="vi-VN" sz="2800" err="1">
                <a:latin typeface="Times New Roman"/>
                <a:cs typeface="Times New Roman"/>
              </a:rPr>
              <a:t>ành</a:t>
            </a:r>
            <a:r>
              <a:rPr lang="vi-VN" sz="2800">
                <a:latin typeface="Times New Roman"/>
                <a:cs typeface="Times New Roman"/>
              </a:rPr>
              <a:t> trong </a:t>
            </a:r>
            <a:r>
              <a:rPr lang="vi-VN" sz="2800" err="1">
                <a:latin typeface="Times New Roman"/>
                <a:cs typeface="Times New Roman"/>
              </a:rPr>
              <a:t>bệnh</a:t>
            </a:r>
            <a:r>
              <a:rPr lang="vi-VN" sz="2800">
                <a:latin typeface="Times New Roman"/>
                <a:cs typeface="Times New Roman"/>
              </a:rPr>
              <a:t> viêm </a:t>
            </a:r>
            <a:r>
              <a:rPr lang="vi-VN" sz="2800" err="1">
                <a:latin typeface="Times New Roman"/>
                <a:cs typeface="Times New Roman"/>
              </a:rPr>
              <a:t>mủ</a:t>
            </a:r>
            <a:r>
              <a:rPr lang="vi-VN" sz="2800">
                <a:latin typeface="Times New Roman"/>
                <a:cs typeface="Times New Roman"/>
              </a:rPr>
              <a:t> </a:t>
            </a:r>
            <a:r>
              <a:rPr lang="vi-VN" sz="2800" err="1">
                <a:latin typeface="Times New Roman"/>
                <a:cs typeface="Times New Roman"/>
              </a:rPr>
              <a:t>tuyến</a:t>
            </a:r>
            <a:r>
              <a:rPr lang="vi-VN" sz="2800">
                <a:latin typeface="Times New Roman"/>
                <a:cs typeface="Times New Roman"/>
              </a:rPr>
              <a:t> </a:t>
            </a:r>
            <a:r>
              <a:rPr lang="vi-VN" sz="2800" err="1">
                <a:latin typeface="Times New Roman"/>
                <a:cs typeface="Times New Roman"/>
              </a:rPr>
              <a:t>mồ</a:t>
            </a:r>
            <a:r>
              <a:rPr lang="vi-VN" sz="2800">
                <a:latin typeface="Times New Roman"/>
                <a:cs typeface="Times New Roman"/>
              </a:rPr>
              <a:t> hôi </a:t>
            </a:r>
            <a:r>
              <a:rPr lang="vi-VN" sz="2800" err="1">
                <a:latin typeface="Times New Roman"/>
                <a:cs typeface="Times New Roman"/>
              </a:rPr>
              <a:t>nhằm</a:t>
            </a:r>
            <a:r>
              <a:rPr lang="vi-VN" sz="2800">
                <a:latin typeface="Times New Roman"/>
                <a:cs typeface="Times New Roman"/>
              </a:rPr>
              <a:t> </a:t>
            </a:r>
            <a:r>
              <a:rPr lang="vi-VN" sz="2800" err="1">
                <a:latin typeface="Times New Roman"/>
                <a:cs typeface="Times New Roman"/>
              </a:rPr>
              <a:t>nhiều</a:t>
            </a:r>
            <a:r>
              <a:rPr lang="vi-VN" sz="2800">
                <a:latin typeface="Times New Roman"/>
                <a:cs typeface="Times New Roman"/>
              </a:rPr>
              <a:t> </a:t>
            </a:r>
            <a:r>
              <a:rPr lang="vi-VN" sz="2800" err="1">
                <a:latin typeface="Times New Roman"/>
                <a:cs typeface="Times New Roman"/>
              </a:rPr>
              <a:t>mục</a:t>
            </a:r>
            <a:r>
              <a:rPr lang="vi-VN" sz="2800">
                <a:latin typeface="Times New Roman"/>
                <a:cs typeface="Times New Roman"/>
              </a:rPr>
              <a:t> </a:t>
            </a:r>
            <a:r>
              <a:rPr lang="vi-VN" sz="2800" err="1">
                <a:latin typeface="Times New Roman"/>
                <a:cs typeface="Times New Roman"/>
              </a:rPr>
              <a:t>đích</a:t>
            </a:r>
            <a:r>
              <a:rPr lang="vi-VN" sz="2800">
                <a:latin typeface="Times New Roman"/>
                <a:cs typeface="Times New Roman"/>
              </a:rPr>
              <a:t>, anh </a:t>
            </a:r>
            <a:r>
              <a:rPr lang="vi-VN" sz="2800" err="1">
                <a:latin typeface="Times New Roman"/>
                <a:cs typeface="Times New Roman"/>
              </a:rPr>
              <a:t>chị</a:t>
            </a:r>
            <a:r>
              <a:rPr lang="vi-VN" sz="2800">
                <a:latin typeface="Times New Roman"/>
                <a:cs typeface="Times New Roman"/>
              </a:rPr>
              <a:t> </a:t>
            </a:r>
            <a:r>
              <a:rPr lang="vi-VN" sz="2800" err="1">
                <a:latin typeface="Times New Roman"/>
                <a:cs typeface="Times New Roman"/>
              </a:rPr>
              <a:t>chọn</a:t>
            </a:r>
            <a:r>
              <a:rPr lang="vi-VN" sz="2800">
                <a:latin typeface="Times New Roman"/>
                <a:cs typeface="Times New Roman"/>
              </a:rPr>
              <a:t> </a:t>
            </a:r>
            <a:r>
              <a:rPr lang="vi-VN" sz="2800" err="1">
                <a:latin typeface="Times New Roman"/>
                <a:cs typeface="Times New Roman"/>
              </a:rPr>
              <a:t>mục</a:t>
            </a:r>
            <a:r>
              <a:rPr lang="vi-VN" sz="2800">
                <a:latin typeface="Times New Roman"/>
                <a:cs typeface="Times New Roman"/>
              </a:rPr>
              <a:t> </a:t>
            </a:r>
            <a:r>
              <a:rPr lang="vi-VN" sz="2800" err="1">
                <a:latin typeface="Times New Roman"/>
                <a:cs typeface="Times New Roman"/>
              </a:rPr>
              <a:t>đích</a:t>
            </a:r>
            <a:r>
              <a:rPr lang="vi-VN" sz="2800">
                <a:latin typeface="Times New Roman"/>
                <a:cs typeface="Times New Roman"/>
              </a:rPr>
              <a:t> </a:t>
            </a:r>
            <a:r>
              <a:rPr lang="vi-VN" sz="2800" err="1">
                <a:latin typeface="Times New Roman"/>
                <a:cs typeface="Times New Roman"/>
              </a:rPr>
              <a:t>được</a:t>
            </a:r>
            <a:r>
              <a:rPr lang="vi-VN" sz="2800">
                <a:latin typeface="Times New Roman"/>
                <a:cs typeface="Times New Roman"/>
              </a:rPr>
              <a:t> cho </a:t>
            </a:r>
            <a:r>
              <a:rPr lang="vi-VN" sz="2800" err="1">
                <a:latin typeface="Times New Roman"/>
                <a:cs typeface="Times New Roman"/>
              </a:rPr>
              <a:t>là</a:t>
            </a:r>
            <a:r>
              <a:rPr lang="vi-VN" sz="2400" b="1">
                <a:latin typeface="Times New Roman"/>
                <a:cs typeface="Times New Roman"/>
              </a:rPr>
              <a:t> </a:t>
            </a:r>
            <a:r>
              <a:rPr lang="vi-VN" sz="2800" b="1">
                <a:latin typeface="Times New Roman"/>
                <a:cs typeface="Times New Roman"/>
              </a:rPr>
              <a:t>không </a:t>
            </a:r>
            <a:r>
              <a:rPr lang="vi-VN" sz="2800" b="1" err="1">
                <a:latin typeface="Times New Roman"/>
                <a:cs typeface="Times New Roman"/>
              </a:rPr>
              <a:t>thích</a:t>
            </a:r>
            <a:r>
              <a:rPr lang="vi-VN" sz="2800" b="1">
                <a:latin typeface="Times New Roman"/>
                <a:cs typeface="Times New Roman"/>
              </a:rPr>
              <a:t> </a:t>
            </a:r>
            <a:r>
              <a:rPr lang="vi-VN" sz="2800" b="1" err="1">
                <a:latin typeface="Times New Roman"/>
                <a:cs typeface="Times New Roman"/>
              </a:rPr>
              <a:t>hợp</a:t>
            </a:r>
            <a:r>
              <a:rPr lang="vi-VN" sz="2800" b="1">
                <a:latin typeface="Times New Roman"/>
                <a:cs typeface="Times New Roman"/>
              </a:rPr>
              <a:t> </a:t>
            </a:r>
            <a:r>
              <a:rPr lang="vi-VN" sz="2400" b="1">
                <a:latin typeface="Times New Roman"/>
                <a:cs typeface="Times New Roman"/>
              </a:rPr>
              <a:t>?</a:t>
            </a:r>
            <a:endParaRPr lang="en-US" sz="2400"/>
          </a:p>
          <a:p>
            <a:pPr marL="344170" indent="-344170"/>
            <a:r>
              <a:rPr lang="vi-VN">
                <a:latin typeface="Arial"/>
                <a:cs typeface="Arial"/>
              </a:rPr>
              <a:t>A. </a:t>
            </a:r>
            <a:r>
              <a:rPr lang="vi-VN" err="1">
                <a:latin typeface="Arial"/>
                <a:cs typeface="Arial"/>
              </a:rPr>
              <a:t>Giúp</a:t>
            </a:r>
            <a:r>
              <a:rPr lang="vi-VN">
                <a:latin typeface="Arial"/>
                <a:cs typeface="Arial"/>
              </a:rPr>
              <a:t> mô </a:t>
            </a:r>
            <a:r>
              <a:rPr lang="vi-VN" err="1">
                <a:latin typeface="Arial"/>
                <a:cs typeface="Arial"/>
              </a:rPr>
              <a:t>tả</a:t>
            </a:r>
            <a:r>
              <a:rPr lang="vi-VN">
                <a:latin typeface="Arial"/>
                <a:cs typeface="Arial"/>
              </a:rPr>
              <a:t> </a:t>
            </a:r>
            <a:r>
              <a:rPr lang="vi-VN" err="1">
                <a:latin typeface="Arial"/>
                <a:cs typeface="Arial"/>
              </a:rPr>
              <a:t>bản</a:t>
            </a:r>
            <a:r>
              <a:rPr lang="vi-VN">
                <a:latin typeface="Arial"/>
                <a:cs typeface="Arial"/>
              </a:rPr>
              <a:t> </a:t>
            </a:r>
            <a:r>
              <a:rPr lang="vi-VN" err="1">
                <a:latin typeface="Arial"/>
                <a:cs typeface="Arial"/>
              </a:rPr>
              <a:t>chất</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mức</a:t>
            </a:r>
            <a:r>
              <a:rPr lang="vi-VN">
                <a:latin typeface="Arial"/>
                <a:cs typeface="Arial"/>
              </a:rPr>
              <a:t> </a:t>
            </a:r>
            <a:r>
              <a:rPr lang="vi-VN" err="1">
                <a:latin typeface="Arial"/>
                <a:cs typeface="Arial"/>
              </a:rPr>
              <a:t>độ</a:t>
            </a:r>
            <a:r>
              <a:rPr lang="vi-VN">
                <a:latin typeface="Arial"/>
                <a:cs typeface="Arial"/>
              </a:rPr>
              <a:t> </a:t>
            </a:r>
            <a:r>
              <a:rPr lang="vi-VN" err="1">
                <a:latin typeface="Arial"/>
                <a:cs typeface="Arial"/>
              </a:rPr>
              <a:t>của</a:t>
            </a:r>
            <a:r>
              <a:rPr lang="vi-VN">
                <a:latin typeface="Arial"/>
                <a:cs typeface="Arial"/>
              </a:rPr>
              <a:t> viêm </a:t>
            </a:r>
            <a:r>
              <a:rPr lang="vi-VN" err="1">
                <a:latin typeface="Arial"/>
                <a:cs typeface="Arial"/>
              </a:rPr>
              <a:t>mủ</a:t>
            </a:r>
            <a:r>
              <a:rPr lang="vi-VN">
                <a:latin typeface="Arial"/>
                <a:cs typeface="Arial"/>
              </a:rPr>
              <a:t> </a:t>
            </a:r>
            <a:r>
              <a:rPr lang="vi-VN" err="1">
                <a:latin typeface="Arial"/>
                <a:cs typeface="Arial"/>
              </a:rPr>
              <a:t>tuyến</a:t>
            </a:r>
            <a:r>
              <a:rPr lang="vi-VN">
                <a:latin typeface="Arial"/>
                <a:cs typeface="Arial"/>
              </a:rPr>
              <a:t> </a:t>
            </a:r>
            <a:r>
              <a:rPr lang="vi-VN" err="1">
                <a:latin typeface="Arial"/>
                <a:cs typeface="Arial"/>
              </a:rPr>
              <a:t>mồ</a:t>
            </a:r>
            <a:r>
              <a:rPr lang="vi-VN">
                <a:latin typeface="Arial"/>
                <a:cs typeface="Arial"/>
              </a:rPr>
              <a:t> hôi</a:t>
            </a:r>
            <a:endParaRPr lang="en-US">
              <a:latin typeface="Arial"/>
              <a:cs typeface="Arial"/>
            </a:endParaRPr>
          </a:p>
          <a:p>
            <a:pPr marL="344170" indent="-344170"/>
            <a:r>
              <a:rPr lang="vi-VN"/>
              <a:t>B. Lập bản đồ tình trạng viêm dưới da, áp xe và đường rò đưa ra chiến thuật điều trị </a:t>
            </a:r>
            <a:endParaRPr lang="vi-VN">
              <a:cs typeface="Arial" panose="020B0604020202020204" pitchFamily="34" charset="0"/>
            </a:endParaRPr>
          </a:p>
          <a:p>
            <a:pPr marL="344170" indent="-344170"/>
            <a:r>
              <a:rPr lang="vi-VN"/>
              <a:t>C. MRI giúp chẩn đoán phân biệt rò hậu môn</a:t>
            </a:r>
            <a:endParaRPr lang="vi-VN">
              <a:cs typeface="Arial" panose="020B0604020202020204" pitchFamily="34" charset="0"/>
            </a:endParaRPr>
          </a:p>
          <a:p>
            <a:pPr marL="344170" indent="-344170"/>
            <a:r>
              <a:rPr lang="vi-VN"/>
              <a:t>D. Giúp chẩn đoán xác định viêm mủ tuyến mồ hôi</a:t>
            </a:r>
            <a:endParaRPr lang="vi-VN">
              <a:cs typeface="Arial" panose="020B0604020202020204" pitchFamily="34" charset="0"/>
            </a:endParaRPr>
          </a:p>
        </p:txBody>
      </p:sp>
    </p:spTree>
    <p:extLst>
      <p:ext uri="{BB962C8B-B14F-4D97-AF65-F5344CB8AC3E}">
        <p14:creationId xmlns:p14="http://schemas.microsoft.com/office/powerpoint/2010/main" val="1591074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3422-9674-4101-9CE4-C371B59854D5}"/>
              </a:ext>
            </a:extLst>
          </p:cNvPr>
          <p:cNvSpPr>
            <a:spLocks noGrp="1"/>
          </p:cNvSpPr>
          <p:nvPr>
            <p:ph type="title"/>
          </p:nvPr>
        </p:nvSpPr>
        <p:spPr/>
        <p:txBody>
          <a:bodyPr/>
          <a:lstStyle/>
          <a:p>
            <a:r>
              <a:rPr lang="en-US">
                <a:cs typeface="Arial"/>
              </a:rPr>
              <a:t>PHÂN LOẠI VÀ ĐÁNH GIÁ ĐỘ NẶNG </a:t>
            </a:r>
          </a:p>
        </p:txBody>
      </p:sp>
      <p:sp>
        <p:nvSpPr>
          <p:cNvPr id="3" name="Text Placeholder 2">
            <a:extLst>
              <a:ext uri="{FF2B5EF4-FFF2-40B4-BE49-F238E27FC236}">
                <a16:creationId xmlns:a16="http://schemas.microsoft.com/office/drawing/2014/main" id="{1609F8D4-E5E4-4E01-AE87-2D7148EBC7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08105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CBB8-C7D1-493F-A217-80DDD3FA6A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1BD83D-E71D-42A4-8298-D8AF52A98C55}"/>
              </a:ext>
            </a:extLst>
          </p:cNvPr>
          <p:cNvSpPr>
            <a:spLocks noGrp="1"/>
          </p:cNvSpPr>
          <p:nvPr>
            <p:ph idx="1"/>
          </p:nvPr>
        </p:nvSpPr>
        <p:spPr/>
        <p:txBody>
          <a:bodyPr/>
          <a:lstStyle/>
          <a:p>
            <a:pPr marL="344170" indent="-344170"/>
            <a:r>
              <a:rPr lang="en-US" err="1">
                <a:ea typeface="+mn-lt"/>
                <a:cs typeface="+mn-lt"/>
              </a:rPr>
              <a:t>Phân</a:t>
            </a:r>
            <a:r>
              <a:rPr lang="en-US">
                <a:ea typeface="+mn-lt"/>
                <a:cs typeface="+mn-lt"/>
              </a:rPr>
              <a:t> chia </a:t>
            </a:r>
            <a:r>
              <a:rPr lang="en-US" err="1">
                <a:ea typeface="+mn-lt"/>
                <a:cs typeface="+mn-lt"/>
              </a:rPr>
              <a:t>giai</a:t>
            </a:r>
            <a:r>
              <a:rPr lang="en-US">
                <a:ea typeface="+mn-lt"/>
                <a:cs typeface="+mn-lt"/>
              </a:rPr>
              <a:t> </a:t>
            </a:r>
            <a:r>
              <a:rPr lang="en-US" err="1">
                <a:ea typeface="+mn-lt"/>
                <a:cs typeface="+mn-lt"/>
              </a:rPr>
              <a:t>đoạn</a:t>
            </a:r>
            <a:r>
              <a:rPr lang="en-US">
                <a:ea typeface="+mn-lt"/>
                <a:cs typeface="+mn-lt"/>
              </a:rPr>
              <a:t> </a:t>
            </a:r>
            <a:r>
              <a:rPr lang="en-US" err="1">
                <a:ea typeface="+mn-lt"/>
                <a:cs typeface="+mn-lt"/>
              </a:rPr>
              <a:t>theo</a:t>
            </a:r>
            <a:r>
              <a:rPr lang="en-US">
                <a:ea typeface="+mn-lt"/>
                <a:cs typeface="+mn-lt"/>
              </a:rPr>
              <a:t> </a:t>
            </a:r>
            <a:r>
              <a:rPr lang="en-US" err="1">
                <a:ea typeface="+mn-lt"/>
                <a:cs typeface="+mn-lt"/>
              </a:rPr>
              <a:t>lâm</a:t>
            </a:r>
            <a:r>
              <a:rPr lang="en-US">
                <a:ea typeface="+mn-lt"/>
                <a:cs typeface="+mn-lt"/>
              </a:rPr>
              <a:t> </a:t>
            </a:r>
            <a:r>
              <a:rPr lang="en-US" err="1">
                <a:ea typeface="+mn-lt"/>
                <a:cs typeface="+mn-lt"/>
              </a:rPr>
              <a:t>sàng</a:t>
            </a:r>
            <a:r>
              <a:rPr lang="en-US">
                <a:ea typeface="+mn-lt"/>
                <a:cs typeface="+mn-lt"/>
              </a:rPr>
              <a:t> </a:t>
            </a:r>
            <a:r>
              <a:rPr lang="en-US" err="1">
                <a:ea typeface="+mn-lt"/>
                <a:cs typeface="+mn-lt"/>
              </a:rPr>
              <a:t>và</a:t>
            </a:r>
            <a:r>
              <a:rPr lang="en-US">
                <a:ea typeface="+mn-lt"/>
                <a:cs typeface="+mn-lt"/>
              </a:rPr>
              <a:t> </a:t>
            </a:r>
            <a:r>
              <a:rPr lang="en-US" err="1">
                <a:ea typeface="+mn-lt"/>
                <a:cs typeface="+mn-lt"/>
              </a:rPr>
              <a:t>đánh</a:t>
            </a:r>
            <a:r>
              <a:rPr lang="en-US">
                <a:ea typeface="+mn-lt"/>
                <a:cs typeface="+mn-lt"/>
              </a:rPr>
              <a:t> </a:t>
            </a:r>
            <a:r>
              <a:rPr lang="en-US" err="1">
                <a:ea typeface="+mn-lt"/>
                <a:cs typeface="+mn-lt"/>
              </a:rPr>
              <a:t>giá</a:t>
            </a:r>
            <a:r>
              <a:rPr lang="en-US">
                <a:ea typeface="+mn-lt"/>
                <a:cs typeface="+mn-lt"/>
              </a:rPr>
              <a:t> </a:t>
            </a:r>
            <a:r>
              <a:rPr lang="en-US" err="1">
                <a:ea typeface="+mn-lt"/>
                <a:cs typeface="+mn-lt"/>
              </a:rPr>
              <a:t>độ</a:t>
            </a:r>
            <a:r>
              <a:rPr lang="en-US">
                <a:ea typeface="+mn-lt"/>
                <a:cs typeface="+mn-lt"/>
              </a:rPr>
              <a:t> </a:t>
            </a:r>
            <a:r>
              <a:rPr lang="en-US" err="1">
                <a:ea typeface="+mn-lt"/>
                <a:cs typeface="+mn-lt"/>
              </a:rPr>
              <a:t>trầm</a:t>
            </a:r>
            <a:r>
              <a:rPr lang="en-US">
                <a:ea typeface="+mn-lt"/>
                <a:cs typeface="+mn-lt"/>
              </a:rPr>
              <a:t> </a:t>
            </a:r>
            <a:r>
              <a:rPr lang="en-US" err="1">
                <a:ea typeface="+mn-lt"/>
                <a:cs typeface="+mn-lt"/>
              </a:rPr>
              <a:t>trọng</a:t>
            </a:r>
            <a:r>
              <a:rPr lang="en-US">
                <a:ea typeface="+mn-lt"/>
                <a:cs typeface="+mn-lt"/>
              </a:rPr>
              <a:t> </a:t>
            </a:r>
            <a:r>
              <a:rPr lang="en-US" err="1">
                <a:ea typeface="+mn-lt"/>
                <a:cs typeface="+mn-lt"/>
              </a:rPr>
              <a:t>của</a:t>
            </a:r>
            <a:r>
              <a:rPr lang="en-US">
                <a:ea typeface="+mn-lt"/>
                <a:cs typeface="+mn-lt"/>
              </a:rPr>
              <a:t> </a:t>
            </a:r>
            <a:r>
              <a:rPr lang="en-US" err="1">
                <a:ea typeface="+mn-lt"/>
                <a:cs typeface="+mn-lt"/>
              </a:rPr>
              <a:t>bệnh</a:t>
            </a:r>
            <a:r>
              <a:rPr lang="en-US">
                <a:ea typeface="+mn-lt"/>
                <a:cs typeface="+mn-lt"/>
              </a:rPr>
              <a:t> </a:t>
            </a:r>
            <a:r>
              <a:rPr lang="en-US" err="1">
                <a:ea typeface="+mn-lt"/>
                <a:cs typeface="+mn-lt"/>
              </a:rPr>
              <a:t>có</a:t>
            </a:r>
            <a:r>
              <a:rPr lang="en-US">
                <a:ea typeface="+mn-lt"/>
                <a:cs typeface="+mn-lt"/>
              </a:rPr>
              <a:t> ý </a:t>
            </a:r>
            <a:r>
              <a:rPr lang="en-US" err="1">
                <a:ea typeface="+mn-lt"/>
                <a:cs typeface="+mn-lt"/>
              </a:rPr>
              <a:t>nghĩa</a:t>
            </a:r>
            <a:r>
              <a:rPr lang="en-US">
                <a:ea typeface="+mn-lt"/>
                <a:cs typeface="+mn-lt"/>
              </a:rPr>
              <a:t> </a:t>
            </a:r>
            <a:r>
              <a:rPr lang="en-US" err="1">
                <a:ea typeface="+mn-lt"/>
                <a:cs typeface="+mn-lt"/>
              </a:rPr>
              <a:t>quan</a:t>
            </a:r>
            <a:r>
              <a:rPr lang="en-US">
                <a:ea typeface="+mn-lt"/>
                <a:cs typeface="+mn-lt"/>
              </a:rPr>
              <a:t> </a:t>
            </a:r>
            <a:r>
              <a:rPr lang="en-US" err="1">
                <a:ea typeface="+mn-lt"/>
                <a:cs typeface="+mn-lt"/>
              </a:rPr>
              <a:t>trọng</a:t>
            </a:r>
            <a:r>
              <a:rPr lang="en-US">
                <a:ea typeface="+mn-lt"/>
                <a:cs typeface="+mn-lt"/>
              </a:rPr>
              <a:t> </a:t>
            </a:r>
            <a:r>
              <a:rPr lang="en-US" err="1">
                <a:ea typeface="+mn-lt"/>
                <a:cs typeface="+mn-lt"/>
              </a:rPr>
              <a:t>trong</a:t>
            </a:r>
            <a:r>
              <a:rPr lang="en-US">
                <a:ea typeface="+mn-lt"/>
                <a:cs typeface="+mn-lt"/>
              </a:rPr>
              <a:t> </a:t>
            </a:r>
            <a:r>
              <a:rPr lang="en-US" err="1">
                <a:ea typeface="+mn-lt"/>
                <a:cs typeface="+mn-lt"/>
              </a:rPr>
              <a:t>điều</a:t>
            </a:r>
            <a:r>
              <a:rPr lang="en-US">
                <a:ea typeface="+mn-lt"/>
                <a:cs typeface="+mn-lt"/>
              </a:rPr>
              <a:t> </a:t>
            </a:r>
            <a:r>
              <a:rPr lang="en-US" err="1">
                <a:ea typeface="+mn-lt"/>
                <a:cs typeface="+mn-lt"/>
              </a:rPr>
              <a:t>trị</a:t>
            </a:r>
            <a:r>
              <a:rPr lang="en-US">
                <a:ea typeface="+mn-lt"/>
                <a:cs typeface="+mn-lt"/>
              </a:rPr>
              <a:t> </a:t>
            </a:r>
            <a:r>
              <a:rPr lang="en-US" err="1">
                <a:ea typeface="+mn-lt"/>
                <a:cs typeface="+mn-lt"/>
              </a:rPr>
              <a:t>dựa</a:t>
            </a:r>
            <a:r>
              <a:rPr lang="en-US">
                <a:ea typeface="+mn-lt"/>
                <a:cs typeface="+mn-lt"/>
              </a:rPr>
              <a:t> </a:t>
            </a:r>
            <a:r>
              <a:rPr lang="en-US" err="1">
                <a:ea typeface="+mn-lt"/>
                <a:cs typeface="+mn-lt"/>
              </a:rPr>
              <a:t>vào</a:t>
            </a:r>
            <a:r>
              <a:rPr lang="en-US">
                <a:ea typeface="+mn-lt"/>
                <a:cs typeface="+mn-lt"/>
              </a:rPr>
              <a:t> </a:t>
            </a:r>
            <a:r>
              <a:rPr lang="en-US" err="1">
                <a:ea typeface="+mn-lt"/>
                <a:cs typeface="+mn-lt"/>
              </a:rPr>
              <a:t>chứng</a:t>
            </a:r>
            <a:r>
              <a:rPr lang="en-US">
                <a:ea typeface="+mn-lt"/>
                <a:cs typeface="+mn-lt"/>
              </a:rPr>
              <a:t> </a:t>
            </a:r>
            <a:r>
              <a:rPr lang="en-US" err="1">
                <a:ea typeface="+mn-lt"/>
                <a:cs typeface="+mn-lt"/>
              </a:rPr>
              <a:t>cứ</a:t>
            </a:r>
            <a:r>
              <a:rPr lang="en-US">
                <a:ea typeface="+mn-lt"/>
                <a:cs typeface="+mn-lt"/>
              </a:rPr>
              <a:t>.</a:t>
            </a:r>
            <a:endParaRPr lang="en-US">
              <a:cs typeface="Arial" panose="020B0604020202020204"/>
            </a:endParaRPr>
          </a:p>
          <a:p>
            <a:pPr marL="344170" indent="-344170"/>
            <a:r>
              <a:rPr lang="en-US"/>
              <a:t/>
            </a:r>
            <a:br>
              <a:rPr lang="en-US"/>
            </a:br>
            <a:endParaRPr lang="en-US"/>
          </a:p>
          <a:p>
            <a:pPr marL="344170" indent="-344170"/>
            <a:endParaRPr lang="en-US">
              <a:cs typeface="Arial"/>
            </a:endParaRPr>
          </a:p>
        </p:txBody>
      </p:sp>
    </p:spTree>
    <p:extLst>
      <p:ext uri="{BB962C8B-B14F-4D97-AF65-F5344CB8AC3E}">
        <p14:creationId xmlns:p14="http://schemas.microsoft.com/office/powerpoint/2010/main" val="3184766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5850-B299-4178-A143-4BD3D86DA048}"/>
              </a:ext>
            </a:extLst>
          </p:cNvPr>
          <p:cNvSpPr>
            <a:spLocks noGrp="1"/>
          </p:cNvSpPr>
          <p:nvPr>
            <p:ph type="title"/>
          </p:nvPr>
        </p:nvSpPr>
        <p:spPr/>
        <p:txBody>
          <a:bodyPr/>
          <a:lstStyle/>
          <a:p>
            <a:r>
              <a:rPr lang="en-US">
                <a:cs typeface="Arial"/>
              </a:rPr>
              <a:t>CÁC  BẢNG PHÂN LOẠI VÀ ĐÁNH GIÁ</a:t>
            </a:r>
            <a:endParaRPr lang="en-US"/>
          </a:p>
        </p:txBody>
      </p:sp>
      <p:sp>
        <p:nvSpPr>
          <p:cNvPr id="3" name="Content Placeholder 2">
            <a:extLst>
              <a:ext uri="{FF2B5EF4-FFF2-40B4-BE49-F238E27FC236}">
                <a16:creationId xmlns:a16="http://schemas.microsoft.com/office/drawing/2014/main" id="{3503CFCB-B0F7-466A-8484-CF7F13C82459}"/>
              </a:ext>
            </a:extLst>
          </p:cNvPr>
          <p:cNvSpPr>
            <a:spLocks noGrp="1"/>
          </p:cNvSpPr>
          <p:nvPr>
            <p:ph idx="1"/>
          </p:nvPr>
        </p:nvSpPr>
        <p:spPr>
          <a:xfrm>
            <a:off x="2773599" y="2052116"/>
            <a:ext cx="7796540" cy="4529790"/>
          </a:xfrm>
        </p:spPr>
        <p:txBody>
          <a:bodyPr>
            <a:normAutofit fontScale="70000" lnSpcReduction="20000"/>
          </a:bodyPr>
          <a:lstStyle/>
          <a:p>
            <a:pPr marL="344170" indent="-344170"/>
            <a:r>
              <a:rPr lang="en-US" sz="2600" err="1">
                <a:ea typeface="+mn-lt"/>
                <a:cs typeface="+mn-lt"/>
              </a:rPr>
              <a:t>Có</a:t>
            </a:r>
            <a:r>
              <a:rPr lang="en-US" sz="2600">
                <a:ea typeface="+mn-lt"/>
                <a:cs typeface="+mn-lt"/>
              </a:rPr>
              <a:t> </a:t>
            </a:r>
            <a:r>
              <a:rPr lang="en-US" sz="2600" err="1">
                <a:ea typeface="+mn-lt"/>
                <a:cs typeface="+mn-lt"/>
              </a:rPr>
              <a:t>một</a:t>
            </a:r>
            <a:r>
              <a:rPr lang="en-US" sz="2600">
                <a:ea typeface="+mn-lt"/>
                <a:cs typeface="+mn-lt"/>
              </a:rPr>
              <a:t> </a:t>
            </a:r>
            <a:r>
              <a:rPr lang="en-US" sz="2600" err="1">
                <a:ea typeface="+mn-lt"/>
                <a:cs typeface="+mn-lt"/>
              </a:rPr>
              <a:t>số</a:t>
            </a:r>
            <a:r>
              <a:rPr lang="en-US" sz="2600">
                <a:ea typeface="+mn-lt"/>
                <a:cs typeface="+mn-lt"/>
              </a:rPr>
              <a:t> </a:t>
            </a:r>
            <a:r>
              <a:rPr lang="en-US" sz="2600" err="1">
                <a:ea typeface="+mn-lt"/>
                <a:cs typeface="+mn-lt"/>
              </a:rPr>
              <a:t>hệ</a:t>
            </a:r>
            <a:r>
              <a:rPr lang="en-US" sz="2600">
                <a:ea typeface="+mn-lt"/>
                <a:cs typeface="+mn-lt"/>
              </a:rPr>
              <a:t> </a:t>
            </a:r>
            <a:r>
              <a:rPr lang="en-US" sz="2600" err="1">
                <a:ea typeface="+mn-lt"/>
                <a:cs typeface="+mn-lt"/>
              </a:rPr>
              <a:t>thống</a:t>
            </a:r>
            <a:r>
              <a:rPr lang="en-US" sz="2600">
                <a:ea typeface="+mn-lt"/>
                <a:cs typeface="+mn-lt"/>
              </a:rPr>
              <a:t> </a:t>
            </a:r>
            <a:r>
              <a:rPr lang="en-US" sz="2600" err="1">
                <a:ea typeface="+mn-lt"/>
                <a:cs typeface="+mn-lt"/>
              </a:rPr>
              <a:t>cho</a:t>
            </a:r>
            <a:r>
              <a:rPr lang="en-US" sz="2600">
                <a:ea typeface="+mn-lt"/>
                <a:cs typeface="+mn-lt"/>
              </a:rPr>
              <a:t> </a:t>
            </a:r>
            <a:r>
              <a:rPr lang="en-US" sz="2600" err="1">
                <a:ea typeface="+mn-lt"/>
                <a:cs typeface="+mn-lt"/>
              </a:rPr>
              <a:t>điểm</a:t>
            </a:r>
            <a:r>
              <a:rPr lang="en-US" sz="2600">
                <a:ea typeface="+mn-lt"/>
                <a:cs typeface="+mn-lt"/>
              </a:rPr>
              <a:t> </a:t>
            </a:r>
            <a:r>
              <a:rPr lang="en-US" sz="2600" err="1">
                <a:ea typeface="+mn-lt"/>
                <a:cs typeface="+mn-lt"/>
              </a:rPr>
              <a:t>để</a:t>
            </a:r>
            <a:r>
              <a:rPr lang="en-US" sz="2600">
                <a:ea typeface="+mn-lt"/>
                <a:cs typeface="+mn-lt"/>
              </a:rPr>
              <a:t> </a:t>
            </a:r>
            <a:r>
              <a:rPr lang="en-US" sz="2600" err="1">
                <a:ea typeface="+mn-lt"/>
                <a:cs typeface="+mn-lt"/>
              </a:rPr>
              <a:t>đánh</a:t>
            </a:r>
            <a:r>
              <a:rPr lang="en-US" sz="2600">
                <a:ea typeface="+mn-lt"/>
                <a:cs typeface="+mn-lt"/>
              </a:rPr>
              <a:t> </a:t>
            </a:r>
            <a:r>
              <a:rPr lang="en-US" sz="2600" err="1">
                <a:ea typeface="+mn-lt"/>
                <a:cs typeface="+mn-lt"/>
              </a:rPr>
              <a:t>giá</a:t>
            </a:r>
            <a:r>
              <a:rPr lang="en-US" sz="2600">
                <a:ea typeface="+mn-lt"/>
                <a:cs typeface="+mn-lt"/>
              </a:rPr>
              <a:t> </a:t>
            </a:r>
            <a:r>
              <a:rPr lang="en-US" sz="2600" err="1">
                <a:ea typeface="+mn-lt"/>
                <a:cs typeface="+mn-lt"/>
              </a:rPr>
              <a:t>mức</a:t>
            </a:r>
            <a:r>
              <a:rPr lang="en-US" sz="2600">
                <a:ea typeface="+mn-lt"/>
                <a:cs typeface="+mn-lt"/>
              </a:rPr>
              <a:t> </a:t>
            </a:r>
            <a:r>
              <a:rPr lang="en-US" sz="2600" err="1">
                <a:ea typeface="+mn-lt"/>
                <a:cs typeface="+mn-lt"/>
              </a:rPr>
              <a:t>độ</a:t>
            </a:r>
            <a:r>
              <a:rPr lang="en-US" sz="2600">
                <a:ea typeface="+mn-lt"/>
                <a:cs typeface="+mn-lt"/>
              </a:rPr>
              <a:t> </a:t>
            </a:r>
            <a:r>
              <a:rPr lang="en-US" sz="2600" err="1">
                <a:ea typeface="+mn-lt"/>
                <a:cs typeface="+mn-lt"/>
              </a:rPr>
              <a:t>nghiêm</a:t>
            </a:r>
            <a:r>
              <a:rPr lang="en-US" sz="2600">
                <a:ea typeface="+mn-lt"/>
                <a:cs typeface="+mn-lt"/>
              </a:rPr>
              <a:t> </a:t>
            </a:r>
            <a:r>
              <a:rPr lang="en-US" sz="2600" err="1">
                <a:ea typeface="+mn-lt"/>
                <a:cs typeface="+mn-lt"/>
              </a:rPr>
              <a:t>trọng</a:t>
            </a:r>
            <a:r>
              <a:rPr lang="en-US" sz="2600">
                <a:ea typeface="+mn-lt"/>
                <a:cs typeface="+mn-lt"/>
              </a:rPr>
              <a:t> </a:t>
            </a:r>
            <a:r>
              <a:rPr lang="en-US" sz="2600" err="1">
                <a:ea typeface="+mn-lt"/>
                <a:cs typeface="+mn-lt"/>
              </a:rPr>
              <a:t>của</a:t>
            </a:r>
            <a:r>
              <a:rPr lang="en-US" sz="2600">
                <a:ea typeface="+mn-lt"/>
                <a:cs typeface="+mn-lt"/>
              </a:rPr>
              <a:t> </a:t>
            </a:r>
            <a:r>
              <a:rPr lang="en-US" sz="2600" err="1">
                <a:ea typeface="+mn-lt"/>
                <a:cs typeface="+mn-lt"/>
              </a:rPr>
              <a:t>bệnh</a:t>
            </a:r>
            <a:r>
              <a:rPr lang="en-US" sz="2600">
                <a:ea typeface="+mn-lt"/>
                <a:cs typeface="+mn-lt"/>
              </a:rPr>
              <a:t> HS;</a:t>
            </a:r>
          </a:p>
          <a:p>
            <a:pPr marL="344170" indent="-344170"/>
            <a:r>
              <a:rPr lang="en-US" sz="2600">
                <a:ea typeface="+mn-lt"/>
                <a:cs typeface="+mn-lt"/>
              </a:rPr>
              <a:t> - </a:t>
            </a:r>
            <a:r>
              <a:rPr lang="en-US" sz="2600" err="1">
                <a:ea typeface="+mn-lt"/>
                <a:cs typeface="+mn-lt"/>
              </a:rPr>
              <a:t>Phân</a:t>
            </a:r>
            <a:r>
              <a:rPr lang="en-US" sz="2600">
                <a:ea typeface="+mn-lt"/>
                <a:cs typeface="+mn-lt"/>
              </a:rPr>
              <a:t> </a:t>
            </a:r>
            <a:r>
              <a:rPr lang="en-US" sz="2600" err="1">
                <a:ea typeface="+mn-lt"/>
                <a:cs typeface="+mn-lt"/>
              </a:rPr>
              <a:t>giai</a:t>
            </a:r>
            <a:r>
              <a:rPr lang="en-US" sz="2600">
                <a:ea typeface="+mn-lt"/>
                <a:cs typeface="+mn-lt"/>
              </a:rPr>
              <a:t> </a:t>
            </a:r>
            <a:r>
              <a:rPr lang="en-US" sz="2600" err="1">
                <a:ea typeface="+mn-lt"/>
                <a:cs typeface="+mn-lt"/>
              </a:rPr>
              <a:t>đoạn</a:t>
            </a:r>
            <a:r>
              <a:rPr lang="en-US" sz="2600">
                <a:ea typeface="+mn-lt"/>
                <a:cs typeface="+mn-lt"/>
              </a:rPr>
              <a:t> Hurley, </a:t>
            </a:r>
          </a:p>
          <a:p>
            <a:pPr marL="344170" indent="-344170"/>
            <a:r>
              <a:rPr lang="en-US" sz="2600">
                <a:ea typeface="+mn-lt"/>
                <a:cs typeface="+mn-lt"/>
              </a:rPr>
              <a:t>-  </a:t>
            </a:r>
            <a:r>
              <a:rPr lang="en-US" sz="2600" err="1">
                <a:ea typeface="+mn-lt"/>
                <a:cs typeface="+mn-lt"/>
              </a:rPr>
              <a:t>Đánh</a:t>
            </a:r>
            <a:r>
              <a:rPr lang="en-US" sz="2600">
                <a:ea typeface="+mn-lt"/>
                <a:cs typeface="+mn-lt"/>
              </a:rPr>
              <a:t> </a:t>
            </a:r>
            <a:r>
              <a:rPr lang="en-US" sz="2600" err="1">
                <a:ea typeface="+mn-lt"/>
                <a:cs typeface="+mn-lt"/>
              </a:rPr>
              <a:t>giá</a:t>
            </a:r>
            <a:r>
              <a:rPr lang="en-US" sz="2600">
                <a:ea typeface="+mn-lt"/>
                <a:cs typeface="+mn-lt"/>
              </a:rPr>
              <a:t> </a:t>
            </a:r>
            <a:r>
              <a:rPr lang="en-US" sz="2600" err="1">
                <a:ea typeface="+mn-lt"/>
                <a:cs typeface="+mn-lt"/>
              </a:rPr>
              <a:t>Toàn</a:t>
            </a:r>
            <a:r>
              <a:rPr lang="en-US" sz="2600">
                <a:ea typeface="+mn-lt"/>
                <a:cs typeface="+mn-lt"/>
              </a:rPr>
              <a:t> </a:t>
            </a:r>
            <a:r>
              <a:rPr lang="en-US" sz="2600" err="1">
                <a:ea typeface="+mn-lt"/>
                <a:cs typeface="+mn-lt"/>
              </a:rPr>
              <a:t>cầu</a:t>
            </a:r>
            <a:r>
              <a:rPr lang="en-US" sz="2600">
                <a:ea typeface="+mn-lt"/>
                <a:cs typeface="+mn-lt"/>
              </a:rPr>
              <a:t> </a:t>
            </a:r>
            <a:r>
              <a:rPr lang="en-US" sz="2600" err="1">
                <a:ea typeface="+mn-lt"/>
                <a:cs typeface="+mn-lt"/>
              </a:rPr>
              <a:t>của</a:t>
            </a:r>
            <a:r>
              <a:rPr lang="en-US" sz="2600">
                <a:ea typeface="+mn-lt"/>
                <a:cs typeface="+mn-lt"/>
              </a:rPr>
              <a:t> </a:t>
            </a:r>
            <a:r>
              <a:rPr lang="en-US" sz="2600" err="1">
                <a:ea typeface="+mn-lt"/>
                <a:cs typeface="+mn-lt"/>
              </a:rPr>
              <a:t>Bác</a:t>
            </a:r>
            <a:r>
              <a:rPr lang="en-US" sz="2600">
                <a:ea typeface="+mn-lt"/>
                <a:cs typeface="+mn-lt"/>
              </a:rPr>
              <a:t> </a:t>
            </a:r>
            <a:r>
              <a:rPr lang="en-US" sz="2600" err="1">
                <a:ea typeface="+mn-lt"/>
                <a:cs typeface="+mn-lt"/>
              </a:rPr>
              <a:t>sĩ</a:t>
            </a:r>
            <a:r>
              <a:rPr lang="en-US" sz="2600">
                <a:ea typeface="+mn-lt"/>
                <a:cs typeface="+mn-lt"/>
              </a:rPr>
              <a:t> </a:t>
            </a:r>
            <a:r>
              <a:rPr lang="en-US" sz="2600" err="1">
                <a:ea typeface="+mn-lt"/>
                <a:cs typeface="+mn-lt"/>
              </a:rPr>
              <a:t>về</a:t>
            </a:r>
            <a:r>
              <a:rPr lang="en-US" sz="2600">
                <a:ea typeface="+mn-lt"/>
                <a:cs typeface="+mn-lt"/>
              </a:rPr>
              <a:t> HS (PGA), </a:t>
            </a:r>
          </a:p>
          <a:p>
            <a:pPr marL="344170" indent="-344170"/>
            <a:r>
              <a:rPr lang="en-US" sz="2600">
                <a:ea typeface="+mn-lt"/>
                <a:cs typeface="+mn-lt"/>
              </a:rPr>
              <a:t>- </a:t>
            </a:r>
            <a:r>
              <a:rPr lang="en-US" sz="2600" err="1">
                <a:ea typeface="+mn-lt"/>
                <a:cs typeface="+mn-lt"/>
              </a:rPr>
              <a:t>Điểm</a:t>
            </a:r>
            <a:r>
              <a:rPr lang="en-US" sz="2600">
                <a:ea typeface="+mn-lt"/>
                <a:cs typeface="+mn-lt"/>
              </a:rPr>
              <a:t> Sartorius </a:t>
            </a:r>
            <a:r>
              <a:rPr lang="en-US" sz="2600" err="1">
                <a:ea typeface="+mn-lt"/>
                <a:cs typeface="+mn-lt"/>
              </a:rPr>
              <a:t>sửa</a:t>
            </a:r>
            <a:r>
              <a:rPr lang="en-US" sz="2600">
                <a:ea typeface="+mn-lt"/>
                <a:cs typeface="+mn-lt"/>
              </a:rPr>
              <a:t> </a:t>
            </a:r>
            <a:r>
              <a:rPr lang="en-US" sz="2600" err="1">
                <a:ea typeface="+mn-lt"/>
                <a:cs typeface="+mn-lt"/>
              </a:rPr>
              <a:t>đổi</a:t>
            </a:r>
            <a:r>
              <a:rPr lang="en-US" sz="2600">
                <a:ea typeface="+mn-lt"/>
                <a:cs typeface="+mn-lt"/>
              </a:rPr>
              <a:t> (MSS)</a:t>
            </a:r>
          </a:p>
          <a:p>
            <a:pPr marL="344170" indent="-344170"/>
            <a:r>
              <a:rPr lang="en-US" sz="2600">
                <a:ea typeface="+mn-lt"/>
                <a:cs typeface="+mn-lt"/>
              </a:rPr>
              <a:t>- </a:t>
            </a:r>
            <a:r>
              <a:rPr lang="en-US" sz="2600" err="1">
                <a:ea typeface="+mn-lt"/>
                <a:cs typeface="+mn-lt"/>
              </a:rPr>
              <a:t>Chỉ</a:t>
            </a:r>
            <a:r>
              <a:rPr lang="en-US" sz="2600">
                <a:ea typeface="+mn-lt"/>
                <a:cs typeface="+mn-lt"/>
              </a:rPr>
              <a:t> </a:t>
            </a:r>
            <a:r>
              <a:rPr lang="en-US" sz="2600" err="1">
                <a:ea typeface="+mn-lt"/>
                <a:cs typeface="+mn-lt"/>
              </a:rPr>
              <a:t>số</a:t>
            </a:r>
            <a:r>
              <a:rPr lang="en-US" sz="2600">
                <a:ea typeface="+mn-lt"/>
                <a:cs typeface="+mn-lt"/>
              </a:rPr>
              <a:t> </a:t>
            </a:r>
            <a:r>
              <a:rPr lang="en-US" sz="2600" err="1">
                <a:ea typeface="+mn-lt"/>
                <a:cs typeface="+mn-lt"/>
              </a:rPr>
              <a:t>Mức</a:t>
            </a:r>
            <a:r>
              <a:rPr lang="en-US" sz="2600">
                <a:ea typeface="+mn-lt"/>
                <a:cs typeface="+mn-lt"/>
              </a:rPr>
              <a:t> </a:t>
            </a:r>
            <a:r>
              <a:rPr lang="en-US" sz="2600" err="1">
                <a:ea typeface="+mn-lt"/>
                <a:cs typeface="+mn-lt"/>
              </a:rPr>
              <a:t>độ</a:t>
            </a:r>
            <a:r>
              <a:rPr lang="en-US" sz="2600">
                <a:ea typeface="+mn-lt"/>
                <a:cs typeface="+mn-lt"/>
              </a:rPr>
              <a:t> </a:t>
            </a:r>
            <a:r>
              <a:rPr lang="en-US" sz="2600" err="1">
                <a:ea typeface="+mn-lt"/>
                <a:cs typeface="+mn-lt"/>
              </a:rPr>
              <a:t>nghiêm</a:t>
            </a:r>
            <a:r>
              <a:rPr lang="en-US" sz="2600">
                <a:ea typeface="+mn-lt"/>
                <a:cs typeface="+mn-lt"/>
              </a:rPr>
              <a:t> </a:t>
            </a:r>
            <a:r>
              <a:rPr lang="en-US" sz="2600" err="1">
                <a:ea typeface="+mn-lt"/>
                <a:cs typeface="+mn-lt"/>
              </a:rPr>
              <a:t>trọng</a:t>
            </a:r>
            <a:r>
              <a:rPr lang="en-US" sz="2600">
                <a:ea typeface="+mn-lt"/>
                <a:cs typeface="+mn-lt"/>
              </a:rPr>
              <a:t> </a:t>
            </a:r>
            <a:r>
              <a:rPr lang="en-US" sz="2600" err="1">
                <a:ea typeface="+mn-lt"/>
                <a:cs typeface="+mn-lt"/>
              </a:rPr>
              <a:t>của</a:t>
            </a:r>
            <a:r>
              <a:rPr lang="en-US" sz="2600">
                <a:ea typeface="+mn-lt"/>
                <a:cs typeface="+mn-lt"/>
              </a:rPr>
              <a:t> HS (HSSI) . </a:t>
            </a:r>
          </a:p>
          <a:p>
            <a:pPr marL="344170" indent="-344170"/>
            <a:r>
              <a:rPr lang="en-US" sz="2900" err="1">
                <a:ea typeface="+mn-lt"/>
                <a:cs typeface="+mn-lt"/>
              </a:rPr>
              <a:t>Mỗi</a:t>
            </a:r>
            <a:r>
              <a:rPr lang="en-US" sz="2900">
                <a:ea typeface="+mn-lt"/>
                <a:cs typeface="+mn-lt"/>
              </a:rPr>
              <a:t> </a:t>
            </a:r>
            <a:r>
              <a:rPr lang="en-US" sz="2900" err="1">
                <a:ea typeface="+mn-lt"/>
                <a:cs typeface="+mn-lt"/>
              </a:rPr>
              <a:t>hệ</a:t>
            </a:r>
            <a:r>
              <a:rPr lang="en-US" sz="2900">
                <a:ea typeface="+mn-lt"/>
                <a:cs typeface="+mn-lt"/>
              </a:rPr>
              <a:t> </a:t>
            </a:r>
            <a:r>
              <a:rPr lang="en-US" sz="2900" err="1">
                <a:ea typeface="+mn-lt"/>
                <a:cs typeface="+mn-lt"/>
              </a:rPr>
              <a:t>thống</a:t>
            </a:r>
            <a:r>
              <a:rPr lang="en-US" sz="2900">
                <a:ea typeface="+mn-lt"/>
                <a:cs typeface="+mn-lt"/>
              </a:rPr>
              <a:t> </a:t>
            </a:r>
            <a:r>
              <a:rPr lang="en-US" sz="2900" err="1">
                <a:ea typeface="+mn-lt"/>
                <a:cs typeface="+mn-lt"/>
              </a:rPr>
              <a:t>này</a:t>
            </a:r>
            <a:r>
              <a:rPr lang="en-US" sz="2900">
                <a:ea typeface="+mn-lt"/>
                <a:cs typeface="+mn-lt"/>
              </a:rPr>
              <a:t> </a:t>
            </a:r>
            <a:r>
              <a:rPr lang="en-US" sz="2900" err="1">
                <a:ea typeface="+mn-lt"/>
                <a:cs typeface="+mn-lt"/>
              </a:rPr>
              <a:t>những</a:t>
            </a:r>
            <a:r>
              <a:rPr lang="en-US" sz="2900">
                <a:ea typeface="+mn-lt"/>
                <a:cs typeface="+mn-lt"/>
              </a:rPr>
              <a:t> </a:t>
            </a:r>
            <a:r>
              <a:rPr lang="en-US" sz="2900" err="1">
                <a:ea typeface="+mn-lt"/>
                <a:cs typeface="+mn-lt"/>
              </a:rPr>
              <a:t>đánh</a:t>
            </a:r>
            <a:r>
              <a:rPr lang="en-US" sz="2900">
                <a:ea typeface="+mn-lt"/>
                <a:cs typeface="+mn-lt"/>
              </a:rPr>
              <a:t> </a:t>
            </a:r>
            <a:r>
              <a:rPr lang="en-US" sz="2900" err="1">
                <a:ea typeface="+mn-lt"/>
                <a:cs typeface="+mn-lt"/>
              </a:rPr>
              <a:t>giá</a:t>
            </a:r>
            <a:r>
              <a:rPr lang="en-US" sz="2900">
                <a:ea typeface="+mn-lt"/>
                <a:cs typeface="+mn-lt"/>
              </a:rPr>
              <a:t> </a:t>
            </a:r>
            <a:r>
              <a:rPr lang="en-US" sz="2900" err="1">
                <a:ea typeface="+mn-lt"/>
                <a:cs typeface="+mn-lt"/>
              </a:rPr>
              <a:t>có</a:t>
            </a:r>
            <a:r>
              <a:rPr lang="en-US" sz="2900">
                <a:ea typeface="+mn-lt"/>
                <a:cs typeface="+mn-lt"/>
              </a:rPr>
              <a:t> </a:t>
            </a:r>
            <a:r>
              <a:rPr lang="en-US" sz="2900" err="1">
                <a:ea typeface="+mn-lt"/>
                <a:cs typeface="+mn-lt"/>
              </a:rPr>
              <a:t>cả</a:t>
            </a:r>
            <a:r>
              <a:rPr lang="en-US" sz="2900">
                <a:ea typeface="+mn-lt"/>
                <a:cs typeface="+mn-lt"/>
              </a:rPr>
              <a:t> </a:t>
            </a:r>
            <a:r>
              <a:rPr lang="en-US" sz="2900" err="1">
                <a:ea typeface="+mn-lt"/>
                <a:cs typeface="+mn-lt"/>
              </a:rPr>
              <a:t>ưu</a:t>
            </a:r>
            <a:r>
              <a:rPr lang="en-US" sz="2900">
                <a:ea typeface="+mn-lt"/>
                <a:cs typeface="+mn-lt"/>
              </a:rPr>
              <a:t> </a:t>
            </a:r>
            <a:r>
              <a:rPr lang="en-US" sz="2900" err="1">
                <a:ea typeface="+mn-lt"/>
                <a:cs typeface="+mn-lt"/>
              </a:rPr>
              <a:t>điểm</a:t>
            </a:r>
            <a:r>
              <a:rPr lang="en-US" sz="2900">
                <a:ea typeface="+mn-lt"/>
                <a:cs typeface="+mn-lt"/>
              </a:rPr>
              <a:t> </a:t>
            </a:r>
            <a:r>
              <a:rPr lang="en-US" sz="2900" err="1">
                <a:ea typeface="+mn-lt"/>
                <a:cs typeface="+mn-lt"/>
              </a:rPr>
              <a:t>và</a:t>
            </a:r>
            <a:r>
              <a:rPr lang="en-US" sz="2900">
                <a:ea typeface="+mn-lt"/>
                <a:cs typeface="+mn-lt"/>
              </a:rPr>
              <a:t> </a:t>
            </a:r>
            <a:r>
              <a:rPr lang="en-US" sz="2900" err="1">
                <a:ea typeface="+mn-lt"/>
                <a:cs typeface="+mn-lt"/>
              </a:rPr>
              <a:t>hạn</a:t>
            </a:r>
            <a:r>
              <a:rPr lang="en-US" sz="2900">
                <a:ea typeface="+mn-lt"/>
                <a:cs typeface="+mn-lt"/>
              </a:rPr>
              <a:t> </a:t>
            </a:r>
            <a:r>
              <a:rPr lang="en-US" sz="2900" err="1">
                <a:ea typeface="+mn-lt"/>
                <a:cs typeface="+mn-lt"/>
              </a:rPr>
              <a:t>chế</a:t>
            </a:r>
            <a:r>
              <a:rPr lang="en-US" sz="2900">
                <a:ea typeface="+mn-lt"/>
                <a:cs typeface="+mn-lt"/>
              </a:rPr>
              <a:t> </a:t>
            </a:r>
            <a:r>
              <a:rPr lang="en-US" sz="2900" err="1">
                <a:ea typeface="+mn-lt"/>
                <a:cs typeface="+mn-lt"/>
              </a:rPr>
              <a:t>trong</a:t>
            </a:r>
            <a:r>
              <a:rPr lang="en-US" sz="2900">
                <a:ea typeface="+mn-lt"/>
                <a:cs typeface="+mn-lt"/>
              </a:rPr>
              <a:t> </a:t>
            </a:r>
            <a:r>
              <a:rPr lang="en-US" sz="2900" err="1">
                <a:ea typeface="+mn-lt"/>
                <a:cs typeface="+mn-lt"/>
              </a:rPr>
              <a:t>thực</a:t>
            </a:r>
            <a:r>
              <a:rPr lang="en-US" sz="2900">
                <a:ea typeface="+mn-lt"/>
                <a:cs typeface="+mn-lt"/>
              </a:rPr>
              <a:t> </a:t>
            </a:r>
            <a:r>
              <a:rPr lang="en-US" sz="2900" err="1">
                <a:ea typeface="+mn-lt"/>
                <a:cs typeface="+mn-lt"/>
              </a:rPr>
              <a:t>tiễn</a:t>
            </a:r>
            <a:r>
              <a:rPr lang="en-US" sz="2900">
                <a:ea typeface="+mn-lt"/>
                <a:cs typeface="+mn-lt"/>
              </a:rPr>
              <a:t> </a:t>
            </a:r>
            <a:r>
              <a:rPr lang="en-US" sz="2900" err="1">
                <a:ea typeface="+mn-lt"/>
                <a:cs typeface="+mn-lt"/>
              </a:rPr>
              <a:t>hàng</a:t>
            </a:r>
            <a:r>
              <a:rPr lang="en-US" sz="2900">
                <a:ea typeface="+mn-lt"/>
                <a:cs typeface="+mn-lt"/>
              </a:rPr>
              <a:t> </a:t>
            </a:r>
            <a:r>
              <a:rPr lang="en-US" sz="2900" err="1">
                <a:ea typeface="+mn-lt"/>
                <a:cs typeface="+mn-lt"/>
              </a:rPr>
              <a:t>ngày</a:t>
            </a:r>
            <a:r>
              <a:rPr lang="en-US" sz="2900">
                <a:ea typeface="+mn-lt"/>
                <a:cs typeface="+mn-lt"/>
              </a:rPr>
              <a:t>; </a:t>
            </a:r>
            <a:r>
              <a:rPr lang="en-US" sz="2900" err="1">
                <a:ea typeface="+mn-lt"/>
                <a:cs typeface="+mn-lt"/>
              </a:rPr>
              <a:t>cho</a:t>
            </a:r>
            <a:r>
              <a:rPr lang="en-US" sz="2900">
                <a:ea typeface="+mn-lt"/>
                <a:cs typeface="+mn-lt"/>
              </a:rPr>
              <a:t> </a:t>
            </a:r>
            <a:r>
              <a:rPr lang="en-US" sz="2900" err="1">
                <a:ea typeface="+mn-lt"/>
                <a:cs typeface="+mn-lt"/>
              </a:rPr>
              <a:t>đến</a:t>
            </a:r>
            <a:r>
              <a:rPr lang="en-US" sz="2900">
                <a:ea typeface="+mn-lt"/>
                <a:cs typeface="+mn-lt"/>
              </a:rPr>
              <a:t> nay, </a:t>
            </a:r>
            <a:r>
              <a:rPr lang="en-US" sz="2900" err="1">
                <a:ea typeface="+mn-lt"/>
                <a:cs typeface="+mn-lt"/>
              </a:rPr>
              <a:t>không</a:t>
            </a:r>
            <a:r>
              <a:rPr lang="en-US" sz="2900">
                <a:ea typeface="+mn-lt"/>
                <a:cs typeface="+mn-lt"/>
              </a:rPr>
              <a:t> </a:t>
            </a:r>
            <a:r>
              <a:rPr lang="en-US" sz="2900" err="1">
                <a:ea typeface="+mn-lt"/>
                <a:cs typeface="+mn-lt"/>
              </a:rPr>
              <a:t>có</a:t>
            </a:r>
            <a:r>
              <a:rPr lang="en-US" sz="2900">
                <a:ea typeface="+mn-lt"/>
                <a:cs typeface="+mn-lt"/>
              </a:rPr>
              <a:t> </a:t>
            </a:r>
            <a:r>
              <a:rPr lang="en-US" sz="2900" err="1">
                <a:ea typeface="+mn-lt"/>
                <a:cs typeface="+mn-lt"/>
              </a:rPr>
              <a:t>tiêu</a:t>
            </a:r>
            <a:r>
              <a:rPr lang="en-US" sz="2900">
                <a:ea typeface="+mn-lt"/>
                <a:cs typeface="+mn-lt"/>
              </a:rPr>
              <a:t> </a:t>
            </a:r>
            <a:r>
              <a:rPr lang="en-US" sz="2900" err="1">
                <a:ea typeface="+mn-lt"/>
                <a:cs typeface="+mn-lt"/>
              </a:rPr>
              <a:t>chuẩn</a:t>
            </a:r>
            <a:r>
              <a:rPr lang="en-US" sz="2900">
                <a:ea typeface="+mn-lt"/>
                <a:cs typeface="+mn-lt"/>
              </a:rPr>
              <a:t> </a:t>
            </a:r>
            <a:r>
              <a:rPr lang="en-US" sz="2900" err="1">
                <a:ea typeface="+mn-lt"/>
                <a:cs typeface="+mn-lt"/>
              </a:rPr>
              <a:t>vàng</a:t>
            </a:r>
            <a:r>
              <a:rPr lang="en-US" sz="2900">
                <a:ea typeface="+mn-lt"/>
                <a:cs typeface="+mn-lt"/>
              </a:rPr>
              <a:t>.</a:t>
            </a:r>
            <a:endParaRPr lang="en-US" sz="2900">
              <a:cs typeface="Arial" panose="020B0604020202020204"/>
            </a:endParaRPr>
          </a:p>
          <a:p>
            <a:pPr marL="0" indent="0">
              <a:buNone/>
            </a:pPr>
            <a:r>
              <a:rPr lang="en-US"/>
              <a:t/>
            </a:r>
            <a:br>
              <a:rPr lang="en-US"/>
            </a:br>
            <a:endParaRPr lang="en-US">
              <a:cs typeface="Arial"/>
            </a:endParaRPr>
          </a:p>
          <a:p>
            <a:pPr marL="344170" indent="-344170"/>
            <a:endParaRPr lang="en-US">
              <a:cs typeface="Arial"/>
            </a:endParaRPr>
          </a:p>
        </p:txBody>
      </p:sp>
    </p:spTree>
    <p:extLst>
      <p:ext uri="{BB962C8B-B14F-4D97-AF65-F5344CB8AC3E}">
        <p14:creationId xmlns:p14="http://schemas.microsoft.com/office/powerpoint/2010/main" val="2307602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A2A0-1009-4D87-BAD8-4A67A22E60DB}"/>
              </a:ext>
            </a:extLst>
          </p:cNvPr>
          <p:cNvSpPr>
            <a:spLocks noGrp="1"/>
          </p:cNvSpPr>
          <p:nvPr>
            <p:ph type="title"/>
          </p:nvPr>
        </p:nvSpPr>
        <p:spPr/>
        <p:txBody>
          <a:bodyPr/>
          <a:lstStyle/>
          <a:p>
            <a:r>
              <a:rPr lang="en-US">
                <a:cs typeface="Arial"/>
              </a:rPr>
              <a:t>PHÂN LOẠI HURLEY</a:t>
            </a:r>
            <a:endParaRPr lang="en-US"/>
          </a:p>
        </p:txBody>
      </p:sp>
      <p:sp>
        <p:nvSpPr>
          <p:cNvPr id="3" name="Content Placeholder 2">
            <a:extLst>
              <a:ext uri="{FF2B5EF4-FFF2-40B4-BE49-F238E27FC236}">
                <a16:creationId xmlns:a16="http://schemas.microsoft.com/office/drawing/2014/main" id="{6AD8F409-D0DA-4274-8A90-F69A0A3077D5}"/>
              </a:ext>
            </a:extLst>
          </p:cNvPr>
          <p:cNvSpPr>
            <a:spLocks noGrp="1"/>
          </p:cNvSpPr>
          <p:nvPr>
            <p:ph idx="1"/>
          </p:nvPr>
        </p:nvSpPr>
        <p:spPr>
          <a:xfrm>
            <a:off x="1954090" y="2052116"/>
            <a:ext cx="9148011" cy="3997828"/>
          </a:xfrm>
        </p:spPr>
        <p:txBody>
          <a:bodyPr>
            <a:normAutofit/>
          </a:bodyPr>
          <a:lstStyle/>
          <a:p>
            <a:pPr marL="0" indent="0">
              <a:buNone/>
            </a:pPr>
            <a:r>
              <a:rPr lang="en-US" err="1">
                <a:ea typeface="+mn-lt"/>
                <a:cs typeface="+mn-lt"/>
              </a:rPr>
              <a:t>Đây</a:t>
            </a:r>
            <a:r>
              <a:rPr lang="en-US">
                <a:ea typeface="+mn-lt"/>
                <a:cs typeface="+mn-lt"/>
              </a:rPr>
              <a:t> </a:t>
            </a:r>
            <a:r>
              <a:rPr lang="en-US" err="1">
                <a:ea typeface="+mn-lt"/>
                <a:cs typeface="+mn-lt"/>
              </a:rPr>
              <a:t>là</a:t>
            </a:r>
            <a:r>
              <a:rPr lang="en-US">
                <a:ea typeface="+mn-lt"/>
                <a:cs typeface="+mn-lt"/>
              </a:rPr>
              <a:t> </a:t>
            </a:r>
            <a:r>
              <a:rPr lang="en-US" err="1">
                <a:ea typeface="+mn-lt"/>
                <a:cs typeface="+mn-lt"/>
              </a:rPr>
              <a:t>công</a:t>
            </a:r>
            <a:r>
              <a:rPr lang="en-US">
                <a:ea typeface="+mn-lt"/>
                <a:cs typeface="+mn-lt"/>
              </a:rPr>
              <a:t> </a:t>
            </a:r>
            <a:r>
              <a:rPr lang="en-US" err="1">
                <a:ea typeface="+mn-lt"/>
                <a:cs typeface="+mn-lt"/>
              </a:rPr>
              <a:t>cụ</a:t>
            </a:r>
            <a:r>
              <a:rPr lang="en-US">
                <a:ea typeface="+mn-lt"/>
                <a:cs typeface="+mn-lt"/>
              </a:rPr>
              <a:t> </a:t>
            </a:r>
            <a:r>
              <a:rPr lang="en-US" err="1">
                <a:ea typeface="+mn-lt"/>
                <a:cs typeface="+mn-lt"/>
              </a:rPr>
              <a:t>đơn</a:t>
            </a:r>
            <a:r>
              <a:rPr lang="en-US">
                <a:ea typeface="+mn-lt"/>
                <a:cs typeface="+mn-lt"/>
              </a:rPr>
              <a:t> </a:t>
            </a:r>
            <a:r>
              <a:rPr lang="en-US" err="1">
                <a:ea typeface="+mn-lt"/>
                <a:cs typeface="+mn-lt"/>
              </a:rPr>
              <a:t>giản</a:t>
            </a:r>
            <a:r>
              <a:rPr lang="en-US">
                <a:ea typeface="+mn-lt"/>
                <a:cs typeface="+mn-lt"/>
              </a:rPr>
              <a:t> </a:t>
            </a:r>
            <a:r>
              <a:rPr lang="en-US" err="1">
                <a:ea typeface="+mn-lt"/>
                <a:cs typeface="+mn-lt"/>
              </a:rPr>
              <a:t>nhất</a:t>
            </a:r>
            <a:r>
              <a:rPr lang="en-US">
                <a:ea typeface="+mn-lt"/>
                <a:cs typeface="+mn-lt"/>
              </a:rPr>
              <a:t> </a:t>
            </a:r>
            <a:r>
              <a:rPr lang="en-US" err="1">
                <a:ea typeface="+mn-lt"/>
                <a:cs typeface="+mn-lt"/>
              </a:rPr>
              <a:t>và</a:t>
            </a:r>
            <a:r>
              <a:rPr lang="en-US">
                <a:ea typeface="+mn-lt"/>
                <a:cs typeface="+mn-lt"/>
              </a:rPr>
              <a:t> </a:t>
            </a:r>
            <a:r>
              <a:rPr lang="en-US" err="1">
                <a:ea typeface="+mn-lt"/>
                <a:cs typeface="+mn-lt"/>
              </a:rPr>
              <a:t>được</a:t>
            </a:r>
            <a:r>
              <a:rPr lang="en-US">
                <a:ea typeface="+mn-lt"/>
                <a:cs typeface="+mn-lt"/>
              </a:rPr>
              <a:t> </a:t>
            </a:r>
            <a:r>
              <a:rPr lang="en-US" err="1">
                <a:ea typeface="+mn-lt"/>
                <a:cs typeface="+mn-lt"/>
              </a:rPr>
              <a:t>sử</a:t>
            </a:r>
            <a:r>
              <a:rPr lang="en-US">
                <a:ea typeface="+mn-lt"/>
                <a:cs typeface="+mn-lt"/>
              </a:rPr>
              <a:t> </a:t>
            </a:r>
            <a:r>
              <a:rPr lang="en-US" err="1">
                <a:ea typeface="+mn-lt"/>
                <a:cs typeface="+mn-lt"/>
              </a:rPr>
              <a:t>dụng</a:t>
            </a:r>
            <a:r>
              <a:rPr lang="en-US">
                <a:ea typeface="+mn-lt"/>
                <a:cs typeface="+mn-lt"/>
              </a:rPr>
              <a:t> </a:t>
            </a:r>
            <a:r>
              <a:rPr lang="en-US" err="1">
                <a:ea typeface="+mn-lt"/>
                <a:cs typeface="+mn-lt"/>
              </a:rPr>
              <a:t>rộng</a:t>
            </a:r>
            <a:r>
              <a:rPr lang="en-US">
                <a:ea typeface="+mn-lt"/>
                <a:cs typeface="+mn-lt"/>
              </a:rPr>
              <a:t> </a:t>
            </a:r>
            <a:r>
              <a:rPr lang="en-US" err="1">
                <a:ea typeface="+mn-lt"/>
                <a:cs typeface="+mn-lt"/>
              </a:rPr>
              <a:t>rãi</a:t>
            </a:r>
            <a:r>
              <a:rPr lang="en-US">
                <a:ea typeface="+mn-lt"/>
                <a:cs typeface="+mn-lt"/>
              </a:rPr>
              <a:t> </a:t>
            </a:r>
            <a:r>
              <a:rPr lang="en-US" err="1">
                <a:ea typeface="+mn-lt"/>
                <a:cs typeface="+mn-lt"/>
              </a:rPr>
              <a:t>nhất</a:t>
            </a:r>
            <a:r>
              <a:rPr lang="en-US">
                <a:ea typeface="+mn-lt"/>
                <a:cs typeface="+mn-lt"/>
              </a:rPr>
              <a:t>. </a:t>
            </a:r>
            <a:endParaRPr lang="en-US">
              <a:cs typeface="Arial" panose="020B0604020202020204"/>
            </a:endParaRPr>
          </a:p>
          <a:p>
            <a:pPr marL="0" indent="0">
              <a:buNone/>
            </a:pPr>
            <a:r>
              <a:rPr lang="en-US" err="1">
                <a:cs typeface="Arial" panose="020B0604020202020204"/>
              </a:rPr>
              <a:t>Thuận</a:t>
            </a:r>
            <a:r>
              <a:rPr lang="en-US">
                <a:cs typeface="Arial" panose="020B0604020202020204"/>
              </a:rPr>
              <a:t> </a:t>
            </a:r>
            <a:r>
              <a:rPr lang="en-US" err="1">
                <a:cs typeface="Arial" panose="020B0604020202020204"/>
              </a:rPr>
              <a:t>lợi</a:t>
            </a:r>
            <a:r>
              <a:rPr lang="en-US">
                <a:cs typeface="Arial" panose="020B0604020202020204"/>
              </a:rPr>
              <a:t>:  </a:t>
            </a:r>
            <a:r>
              <a:rPr lang="en-US" err="1">
                <a:cs typeface="Arial" panose="020B0604020202020204"/>
              </a:rPr>
              <a:t>nhanh</a:t>
            </a:r>
            <a:r>
              <a:rPr lang="en-US">
                <a:cs typeface="Arial"/>
              </a:rPr>
              <a:t> </a:t>
            </a:r>
            <a:r>
              <a:rPr lang="en-US" err="1">
                <a:cs typeface="Arial"/>
              </a:rPr>
              <a:t>chóng</a:t>
            </a:r>
            <a:r>
              <a:rPr lang="en-US">
                <a:cs typeface="Arial"/>
              </a:rPr>
              <a:t> </a:t>
            </a:r>
            <a:r>
              <a:rPr lang="en-US" err="1">
                <a:cs typeface="Arial"/>
              </a:rPr>
              <a:t>và</a:t>
            </a:r>
            <a:r>
              <a:rPr lang="en-US">
                <a:cs typeface="Arial"/>
              </a:rPr>
              <a:t> </a:t>
            </a:r>
            <a:r>
              <a:rPr lang="en-US" err="1">
                <a:cs typeface="Arial"/>
              </a:rPr>
              <a:t>dễ</a:t>
            </a:r>
            <a:r>
              <a:rPr lang="en-US">
                <a:cs typeface="Arial"/>
              </a:rPr>
              <a:t> </a:t>
            </a:r>
            <a:r>
              <a:rPr lang="en-US" err="1">
                <a:cs typeface="Arial"/>
              </a:rPr>
              <a:t>dàng</a:t>
            </a:r>
            <a:endParaRPr lang="en-US">
              <a:cs typeface="Arial"/>
            </a:endParaRPr>
          </a:p>
          <a:p>
            <a:pPr marL="0" indent="0">
              <a:buNone/>
            </a:pPr>
            <a:r>
              <a:rPr lang="en-US" err="1">
                <a:cs typeface="Arial"/>
              </a:rPr>
              <a:t>Không</a:t>
            </a:r>
            <a:r>
              <a:rPr lang="en-US">
                <a:cs typeface="Arial"/>
              </a:rPr>
              <a:t> </a:t>
            </a:r>
            <a:r>
              <a:rPr lang="en-US" err="1">
                <a:cs typeface="Arial"/>
              </a:rPr>
              <a:t>phù</a:t>
            </a:r>
            <a:r>
              <a:rPr lang="en-US">
                <a:cs typeface="Arial"/>
              </a:rPr>
              <a:t> </a:t>
            </a:r>
            <a:r>
              <a:rPr lang="en-US" err="1">
                <a:cs typeface="Arial"/>
              </a:rPr>
              <a:t>hợp</a:t>
            </a:r>
            <a:r>
              <a:rPr lang="en-US">
                <a:cs typeface="Arial"/>
              </a:rPr>
              <a:t> </a:t>
            </a:r>
            <a:r>
              <a:rPr lang="en-US" err="1">
                <a:cs typeface="Arial"/>
              </a:rPr>
              <a:t>để</a:t>
            </a:r>
            <a:r>
              <a:rPr lang="en-US">
                <a:cs typeface="Arial"/>
              </a:rPr>
              <a:t> </a:t>
            </a:r>
            <a:r>
              <a:rPr lang="en-US" err="1">
                <a:cs typeface="Arial"/>
              </a:rPr>
              <a:t>theo</a:t>
            </a:r>
            <a:r>
              <a:rPr lang="en-US">
                <a:cs typeface="Arial"/>
              </a:rPr>
              <a:t> </a:t>
            </a:r>
            <a:r>
              <a:rPr lang="en-US" err="1">
                <a:cs typeface="Arial"/>
              </a:rPr>
              <a:t>dõi</a:t>
            </a:r>
            <a:r>
              <a:rPr lang="en-US">
                <a:cs typeface="Arial"/>
              </a:rPr>
              <a:t> </a:t>
            </a:r>
            <a:r>
              <a:rPr lang="en-US" err="1">
                <a:cs typeface="Arial"/>
              </a:rPr>
              <a:t>hiệu</a:t>
            </a:r>
            <a:r>
              <a:rPr lang="en-US">
                <a:cs typeface="Arial"/>
              </a:rPr>
              <a:t> </a:t>
            </a:r>
            <a:r>
              <a:rPr lang="en-US" err="1">
                <a:cs typeface="Arial"/>
              </a:rPr>
              <a:t>quả</a:t>
            </a:r>
            <a:r>
              <a:rPr lang="en-US">
                <a:cs typeface="Arial"/>
              </a:rPr>
              <a:t>  </a:t>
            </a:r>
            <a:r>
              <a:rPr lang="en-US" err="1">
                <a:cs typeface="Arial"/>
              </a:rPr>
              <a:t>điều</a:t>
            </a:r>
            <a:r>
              <a:rPr lang="en-US">
                <a:cs typeface="Arial"/>
              </a:rPr>
              <a:t> </a:t>
            </a:r>
            <a:r>
              <a:rPr lang="en-US" err="1">
                <a:cs typeface="Arial"/>
              </a:rPr>
              <a:t>trị</a:t>
            </a:r>
            <a:r>
              <a:rPr lang="en-US">
                <a:cs typeface="Arial"/>
              </a:rPr>
              <a:t> , </a:t>
            </a:r>
            <a:r>
              <a:rPr lang="en-US" err="1">
                <a:cs typeface="Arial"/>
              </a:rPr>
              <a:t>vì</a:t>
            </a:r>
            <a:r>
              <a:rPr lang="en-US">
                <a:cs typeface="Arial"/>
              </a:rPr>
              <a:t> </a:t>
            </a:r>
            <a:r>
              <a:rPr lang="en-US" err="1">
                <a:cs typeface="Arial"/>
              </a:rPr>
              <a:t>không</a:t>
            </a:r>
            <a:r>
              <a:rPr lang="en-US">
                <a:cs typeface="Arial"/>
              </a:rPr>
              <a:t> </a:t>
            </a:r>
            <a:r>
              <a:rPr lang="en-US" err="1">
                <a:cs typeface="Arial"/>
              </a:rPr>
              <a:t>mang</a:t>
            </a:r>
            <a:r>
              <a:rPr lang="en-US">
                <a:cs typeface="Arial"/>
              </a:rPr>
              <a:t> </a:t>
            </a:r>
            <a:r>
              <a:rPr lang="en-US" err="1">
                <a:cs typeface="Arial"/>
              </a:rPr>
              <a:t>tính</a:t>
            </a:r>
            <a:r>
              <a:rPr lang="en-US">
                <a:cs typeface="Arial"/>
              </a:rPr>
              <a:t> </a:t>
            </a:r>
            <a:r>
              <a:rPr lang="en-US" err="1">
                <a:cs typeface="Arial"/>
              </a:rPr>
              <a:t>định</a:t>
            </a:r>
            <a:r>
              <a:rPr lang="en-US">
                <a:cs typeface="Arial"/>
              </a:rPr>
              <a:t> </a:t>
            </a:r>
            <a:r>
              <a:rPr lang="en-US" err="1">
                <a:cs typeface="Arial"/>
              </a:rPr>
              <a:t>lượng</a:t>
            </a:r>
            <a:r>
              <a:rPr lang="en-US"/>
              <a:t/>
            </a:r>
            <a:br>
              <a:rPr lang="en-US"/>
            </a:br>
            <a:endParaRPr lang="en-US">
              <a:cs typeface="Arial"/>
            </a:endParaRPr>
          </a:p>
          <a:p>
            <a:pPr marL="344170" indent="-344170"/>
            <a:endParaRPr lang="en-US">
              <a:cs typeface="Arial"/>
            </a:endParaRPr>
          </a:p>
        </p:txBody>
      </p:sp>
    </p:spTree>
    <p:extLst>
      <p:ext uri="{BB962C8B-B14F-4D97-AF65-F5344CB8AC3E}">
        <p14:creationId xmlns:p14="http://schemas.microsoft.com/office/powerpoint/2010/main" val="660776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AA8F-46A4-4EA4-82A1-80D19F8B89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425159-F55D-48E1-BFDC-2DB361C7163E}"/>
              </a:ext>
            </a:extLst>
          </p:cNvPr>
          <p:cNvSpPr>
            <a:spLocks noGrp="1"/>
          </p:cNvSpPr>
          <p:nvPr>
            <p:ph idx="1"/>
          </p:nvPr>
        </p:nvSpPr>
        <p:spPr/>
        <p:txBody>
          <a:bodyPr>
            <a:normAutofit/>
          </a:bodyPr>
          <a:lstStyle/>
          <a:p>
            <a:pPr marL="344170" indent="-344170"/>
            <a:r>
              <a:rPr lang="en-US">
                <a:ea typeface="+mn-lt"/>
                <a:cs typeface="+mn-lt"/>
              </a:rPr>
              <a:t>Chia </a:t>
            </a:r>
            <a:r>
              <a:rPr lang="en-US" sz="2400" b="1">
                <a:solidFill>
                  <a:srgbClr val="FFFF00"/>
                </a:solidFill>
                <a:ea typeface="+mn-lt"/>
                <a:cs typeface="+mn-lt"/>
              </a:rPr>
              <a:t>3</a:t>
            </a:r>
            <a:r>
              <a:rPr lang="en-US">
                <a:ea typeface="+mn-lt"/>
                <a:cs typeface="+mn-lt"/>
              </a:rPr>
              <a:t> </a:t>
            </a:r>
            <a:r>
              <a:rPr lang="en-US" err="1">
                <a:ea typeface="+mn-lt"/>
                <a:cs typeface="+mn-lt"/>
              </a:rPr>
              <a:t>giai</a:t>
            </a:r>
            <a:r>
              <a:rPr lang="en-US">
                <a:ea typeface="+mn-lt"/>
                <a:cs typeface="+mn-lt"/>
              </a:rPr>
              <a:t> </a:t>
            </a:r>
            <a:r>
              <a:rPr lang="en-US" err="1">
                <a:ea typeface="+mn-lt"/>
                <a:cs typeface="+mn-lt"/>
              </a:rPr>
              <a:t>đoạn</a:t>
            </a:r>
            <a:r>
              <a:rPr lang="en-US">
                <a:ea typeface="+mn-lt"/>
                <a:cs typeface="+mn-lt"/>
              </a:rPr>
              <a:t>: </a:t>
            </a:r>
          </a:p>
          <a:p>
            <a:pPr marL="344170" indent="-344170"/>
            <a:r>
              <a:rPr lang="en-US">
                <a:ea typeface="+mn-lt"/>
                <a:cs typeface="+mn-lt"/>
              </a:rPr>
              <a:t>1) </a:t>
            </a:r>
            <a:r>
              <a:rPr lang="en-US" err="1">
                <a:ea typeface="+mn-lt"/>
                <a:cs typeface="+mn-lt"/>
              </a:rPr>
              <a:t>giai</a:t>
            </a:r>
            <a:r>
              <a:rPr lang="en-US">
                <a:ea typeface="+mn-lt"/>
                <a:cs typeface="+mn-lt"/>
              </a:rPr>
              <a:t> </a:t>
            </a:r>
            <a:r>
              <a:rPr lang="en-US" err="1">
                <a:ea typeface="+mn-lt"/>
                <a:cs typeface="+mn-lt"/>
              </a:rPr>
              <a:t>đoạn</a:t>
            </a:r>
            <a:r>
              <a:rPr lang="en-US">
                <a:ea typeface="+mn-lt"/>
                <a:cs typeface="+mn-lt"/>
              </a:rPr>
              <a:t> I: </a:t>
            </a:r>
            <a:r>
              <a:rPr lang="en-US" err="1">
                <a:ea typeface="+mn-lt"/>
                <a:cs typeface="+mn-lt"/>
              </a:rPr>
              <a:t>hình</a:t>
            </a:r>
            <a:r>
              <a:rPr lang="en-US">
                <a:ea typeface="+mn-lt"/>
                <a:cs typeface="+mn-lt"/>
              </a:rPr>
              <a:t> </a:t>
            </a:r>
            <a:r>
              <a:rPr lang="en-US" err="1">
                <a:ea typeface="+mn-lt"/>
                <a:cs typeface="+mn-lt"/>
              </a:rPr>
              <a:t>thành</a:t>
            </a:r>
            <a:r>
              <a:rPr lang="en-US">
                <a:ea typeface="+mn-lt"/>
                <a:cs typeface="+mn-lt"/>
              </a:rPr>
              <a:t> ổ </a:t>
            </a:r>
            <a:r>
              <a:rPr lang="en-US" err="1">
                <a:solidFill>
                  <a:srgbClr val="FFFF00"/>
                </a:solidFill>
                <a:ea typeface="+mn-lt"/>
                <a:cs typeface="+mn-lt"/>
              </a:rPr>
              <a:t>áp</a:t>
            </a:r>
            <a:r>
              <a:rPr lang="en-US">
                <a:solidFill>
                  <a:srgbClr val="FFFF00"/>
                </a:solidFill>
                <a:ea typeface="+mn-lt"/>
                <a:cs typeface="+mn-lt"/>
              </a:rPr>
              <a:t> </a:t>
            </a:r>
            <a:r>
              <a:rPr lang="en-US" err="1">
                <a:solidFill>
                  <a:srgbClr val="FFFF00"/>
                </a:solidFill>
                <a:ea typeface="+mn-lt"/>
                <a:cs typeface="+mn-lt"/>
              </a:rPr>
              <a:t>xe</a:t>
            </a:r>
            <a:r>
              <a:rPr lang="en-US">
                <a:ea typeface="+mn-lt"/>
                <a:cs typeface="+mn-lt"/>
              </a:rPr>
              <a:t>, </a:t>
            </a:r>
            <a:r>
              <a:rPr lang="en-US" err="1">
                <a:ea typeface="+mn-lt"/>
                <a:cs typeface="+mn-lt"/>
              </a:rPr>
              <a:t>đơn</a:t>
            </a:r>
            <a:r>
              <a:rPr lang="en-US">
                <a:ea typeface="+mn-lt"/>
                <a:cs typeface="+mn-lt"/>
              </a:rPr>
              <a:t> </a:t>
            </a:r>
            <a:r>
              <a:rPr lang="en-US" err="1">
                <a:ea typeface="+mn-lt"/>
                <a:cs typeface="+mn-lt"/>
              </a:rPr>
              <a:t>lẻ</a:t>
            </a:r>
            <a:r>
              <a:rPr lang="en-US">
                <a:ea typeface="+mn-lt"/>
                <a:cs typeface="+mn-lt"/>
              </a:rPr>
              <a:t> </a:t>
            </a:r>
            <a:r>
              <a:rPr lang="en-US" err="1">
                <a:ea typeface="+mn-lt"/>
                <a:cs typeface="+mn-lt"/>
              </a:rPr>
              <a:t>hoặc</a:t>
            </a:r>
            <a:r>
              <a:rPr lang="en-US">
                <a:ea typeface="+mn-lt"/>
                <a:cs typeface="+mn-lt"/>
              </a:rPr>
              <a:t> </a:t>
            </a:r>
            <a:r>
              <a:rPr lang="en-US" err="1">
                <a:ea typeface="+mn-lt"/>
                <a:cs typeface="+mn-lt"/>
              </a:rPr>
              <a:t>nhiều</a:t>
            </a:r>
            <a:r>
              <a:rPr lang="en-US">
                <a:ea typeface="+mn-lt"/>
                <a:cs typeface="+mn-lt"/>
              </a:rPr>
              <a:t> ổ, </a:t>
            </a:r>
            <a:r>
              <a:rPr lang="en-US" err="1">
                <a:solidFill>
                  <a:srgbClr val="FFFF00"/>
                </a:solidFill>
                <a:ea typeface="+mn-lt"/>
                <a:cs typeface="+mn-lt"/>
              </a:rPr>
              <a:t>không</a:t>
            </a:r>
            <a:r>
              <a:rPr lang="en-US">
                <a:solidFill>
                  <a:srgbClr val="FFFF00"/>
                </a:solidFill>
                <a:ea typeface="+mn-lt"/>
                <a:cs typeface="+mn-lt"/>
              </a:rPr>
              <a:t> </a:t>
            </a:r>
            <a:r>
              <a:rPr lang="en-US" err="1">
                <a:solidFill>
                  <a:srgbClr val="FFFF00"/>
                </a:solidFill>
                <a:ea typeface="+mn-lt"/>
                <a:cs typeface="+mn-lt"/>
              </a:rPr>
              <a:t>có</a:t>
            </a:r>
            <a:r>
              <a:rPr lang="en-US">
                <a:solidFill>
                  <a:srgbClr val="FFFF00"/>
                </a:solidFill>
                <a:ea typeface="+mn-lt"/>
                <a:cs typeface="+mn-lt"/>
              </a:rPr>
              <a:t> </a:t>
            </a:r>
            <a:r>
              <a:rPr lang="en-US" err="1">
                <a:solidFill>
                  <a:srgbClr val="FFFF00"/>
                </a:solidFill>
                <a:ea typeface="+mn-lt"/>
                <a:cs typeface="+mn-lt"/>
              </a:rPr>
              <a:t>đường</a:t>
            </a:r>
            <a:r>
              <a:rPr lang="en-US">
                <a:solidFill>
                  <a:srgbClr val="FFFF00"/>
                </a:solidFill>
                <a:ea typeface="+mn-lt"/>
                <a:cs typeface="+mn-lt"/>
              </a:rPr>
              <a:t> </a:t>
            </a:r>
            <a:r>
              <a:rPr lang="en-US" err="1">
                <a:solidFill>
                  <a:srgbClr val="FFFF00"/>
                </a:solidFill>
                <a:ea typeface="+mn-lt"/>
                <a:cs typeface="+mn-lt"/>
              </a:rPr>
              <a:t>rò</a:t>
            </a:r>
            <a:r>
              <a:rPr lang="en-US">
                <a:solidFill>
                  <a:srgbClr val="FFFF00"/>
                </a:solidFill>
                <a:ea typeface="+mn-lt"/>
                <a:cs typeface="+mn-lt"/>
              </a:rPr>
              <a:t> </a:t>
            </a:r>
            <a:r>
              <a:rPr lang="en-US" err="1">
                <a:solidFill>
                  <a:srgbClr val="FFFF00"/>
                </a:solidFill>
                <a:ea typeface="+mn-lt"/>
                <a:cs typeface="+mn-lt"/>
              </a:rPr>
              <a:t>và</a:t>
            </a:r>
            <a:r>
              <a:rPr lang="en-US">
                <a:solidFill>
                  <a:srgbClr val="FFFF00"/>
                </a:solidFill>
                <a:ea typeface="+mn-lt"/>
                <a:cs typeface="+mn-lt"/>
              </a:rPr>
              <a:t> </a:t>
            </a:r>
            <a:r>
              <a:rPr lang="en-US" err="1">
                <a:solidFill>
                  <a:srgbClr val="FFFF00"/>
                </a:solidFill>
                <a:ea typeface="+mn-lt"/>
                <a:cs typeface="+mn-lt"/>
              </a:rPr>
              <a:t>sẹo</a:t>
            </a:r>
            <a:r>
              <a:rPr lang="en-US">
                <a:solidFill>
                  <a:srgbClr val="FFFF00"/>
                </a:solidFill>
                <a:ea typeface="+mn-lt"/>
                <a:cs typeface="+mn-lt"/>
              </a:rPr>
              <a:t> ; </a:t>
            </a:r>
          </a:p>
          <a:p>
            <a:pPr marL="344170" indent="-344170"/>
            <a:r>
              <a:rPr lang="en-US">
                <a:ea typeface="+mn-lt"/>
                <a:cs typeface="+mn-lt"/>
              </a:rPr>
              <a:t>2) </a:t>
            </a:r>
            <a:r>
              <a:rPr lang="en-US" err="1">
                <a:ea typeface="+mn-lt"/>
                <a:cs typeface="+mn-lt"/>
              </a:rPr>
              <a:t>giai</a:t>
            </a:r>
            <a:r>
              <a:rPr lang="en-US">
                <a:ea typeface="+mn-lt"/>
                <a:cs typeface="+mn-lt"/>
              </a:rPr>
              <a:t> </a:t>
            </a:r>
            <a:r>
              <a:rPr lang="en-US" err="1">
                <a:ea typeface="+mn-lt"/>
                <a:cs typeface="+mn-lt"/>
              </a:rPr>
              <a:t>đoạn</a:t>
            </a:r>
            <a:r>
              <a:rPr lang="en-US">
                <a:ea typeface="+mn-lt"/>
                <a:cs typeface="+mn-lt"/>
              </a:rPr>
              <a:t> II: </a:t>
            </a:r>
            <a:r>
              <a:rPr lang="en-US" err="1">
                <a:ea typeface="+mn-lt"/>
                <a:cs typeface="+mn-lt"/>
              </a:rPr>
              <a:t>áp</a:t>
            </a:r>
            <a:r>
              <a:rPr lang="en-US">
                <a:ea typeface="+mn-lt"/>
                <a:cs typeface="+mn-lt"/>
              </a:rPr>
              <a:t> </a:t>
            </a:r>
            <a:r>
              <a:rPr lang="en-US" err="1">
                <a:ea typeface="+mn-lt"/>
                <a:cs typeface="+mn-lt"/>
              </a:rPr>
              <a:t>xe</a:t>
            </a:r>
            <a:r>
              <a:rPr lang="en-US">
                <a:ea typeface="+mn-lt"/>
                <a:cs typeface="+mn-lt"/>
              </a:rPr>
              <a:t> </a:t>
            </a:r>
            <a:r>
              <a:rPr lang="en-US" err="1">
                <a:ea typeface="+mn-lt"/>
                <a:cs typeface="+mn-lt"/>
              </a:rPr>
              <a:t>tái</a:t>
            </a:r>
            <a:r>
              <a:rPr lang="en-US">
                <a:ea typeface="+mn-lt"/>
                <a:cs typeface="+mn-lt"/>
              </a:rPr>
              <a:t> </a:t>
            </a:r>
            <a:r>
              <a:rPr lang="en-US" err="1">
                <a:ea typeface="+mn-lt"/>
                <a:cs typeface="+mn-lt"/>
              </a:rPr>
              <a:t>phát</a:t>
            </a:r>
            <a:r>
              <a:rPr lang="en-US">
                <a:ea typeface="+mn-lt"/>
                <a:cs typeface="+mn-lt"/>
              </a:rPr>
              <a:t> </a:t>
            </a:r>
            <a:r>
              <a:rPr lang="en-US" err="1">
                <a:ea typeface="+mn-lt"/>
                <a:cs typeface="+mn-lt"/>
              </a:rPr>
              <a:t>với</a:t>
            </a:r>
            <a:r>
              <a:rPr lang="en-US">
                <a:ea typeface="+mn-lt"/>
                <a:cs typeface="+mn-lt"/>
              </a:rPr>
              <a:t> </a:t>
            </a:r>
            <a:r>
              <a:rPr lang="en-US" err="1">
                <a:ea typeface="+mn-lt"/>
                <a:cs typeface="+mn-lt"/>
              </a:rPr>
              <a:t>sự</a:t>
            </a:r>
            <a:r>
              <a:rPr lang="en-US">
                <a:ea typeface="+mn-lt"/>
                <a:cs typeface="+mn-lt"/>
              </a:rPr>
              <a:t> </a:t>
            </a:r>
            <a:r>
              <a:rPr lang="en-US" err="1">
                <a:ea typeface="+mn-lt"/>
                <a:cs typeface="+mn-lt"/>
              </a:rPr>
              <a:t>hình</a:t>
            </a:r>
            <a:r>
              <a:rPr lang="en-US">
                <a:ea typeface="+mn-lt"/>
                <a:cs typeface="+mn-lt"/>
              </a:rPr>
              <a:t> </a:t>
            </a:r>
            <a:r>
              <a:rPr lang="en-US" err="1">
                <a:ea typeface="+mn-lt"/>
                <a:cs typeface="+mn-lt"/>
              </a:rPr>
              <a:t>thành</a:t>
            </a:r>
            <a:r>
              <a:rPr lang="en-US">
                <a:ea typeface="+mn-lt"/>
                <a:cs typeface="+mn-lt"/>
              </a:rPr>
              <a:t> </a:t>
            </a:r>
            <a:r>
              <a:rPr lang="en-US" err="1">
                <a:ea typeface="+mn-lt"/>
                <a:cs typeface="+mn-lt"/>
              </a:rPr>
              <a:t>đường</a:t>
            </a:r>
            <a:r>
              <a:rPr lang="en-US">
                <a:ea typeface="+mn-lt"/>
                <a:cs typeface="+mn-lt"/>
              </a:rPr>
              <a:t> </a:t>
            </a:r>
            <a:r>
              <a:rPr lang="en-US" err="1">
                <a:ea typeface="+mn-lt"/>
                <a:cs typeface="+mn-lt"/>
              </a:rPr>
              <a:t>rò</a:t>
            </a:r>
            <a:r>
              <a:rPr lang="en-US">
                <a:ea typeface="+mn-lt"/>
                <a:cs typeface="+mn-lt"/>
              </a:rPr>
              <a:t> </a:t>
            </a:r>
            <a:r>
              <a:rPr lang="en-US" err="1">
                <a:ea typeface="+mn-lt"/>
                <a:cs typeface="+mn-lt"/>
              </a:rPr>
              <a:t>và</a:t>
            </a:r>
            <a:r>
              <a:rPr lang="en-US">
                <a:ea typeface="+mn-lt"/>
                <a:cs typeface="+mn-lt"/>
              </a:rPr>
              <a:t> </a:t>
            </a:r>
            <a:r>
              <a:rPr lang="en-US" err="1">
                <a:ea typeface="+mn-lt"/>
                <a:cs typeface="+mn-lt"/>
              </a:rPr>
              <a:t>sẹo</a:t>
            </a:r>
            <a:r>
              <a:rPr lang="en-US">
                <a:ea typeface="+mn-lt"/>
                <a:cs typeface="+mn-lt"/>
              </a:rPr>
              <a:t>, </a:t>
            </a:r>
            <a:r>
              <a:rPr lang="en-US" err="1">
                <a:ea typeface="+mn-lt"/>
                <a:cs typeface="+mn-lt"/>
              </a:rPr>
              <a:t>tổn</a:t>
            </a:r>
            <a:r>
              <a:rPr lang="en-US">
                <a:ea typeface="+mn-lt"/>
                <a:cs typeface="+mn-lt"/>
              </a:rPr>
              <a:t> </a:t>
            </a:r>
            <a:r>
              <a:rPr lang="en-US" err="1">
                <a:ea typeface="+mn-lt"/>
                <a:cs typeface="+mn-lt"/>
              </a:rPr>
              <a:t>thương</a:t>
            </a:r>
            <a:r>
              <a:rPr lang="en-US">
                <a:ea typeface="+mn-lt"/>
                <a:cs typeface="+mn-lt"/>
              </a:rPr>
              <a:t> </a:t>
            </a:r>
            <a:r>
              <a:rPr lang="en-US" err="1">
                <a:ea typeface="+mn-lt"/>
                <a:cs typeface="+mn-lt"/>
              </a:rPr>
              <a:t>đơn</a:t>
            </a:r>
            <a:r>
              <a:rPr lang="en-US">
                <a:ea typeface="+mn-lt"/>
                <a:cs typeface="+mn-lt"/>
              </a:rPr>
              <a:t> </a:t>
            </a:r>
            <a:r>
              <a:rPr lang="en-US" err="1">
                <a:ea typeface="+mn-lt"/>
                <a:cs typeface="+mn-lt"/>
              </a:rPr>
              <a:t>lẻ</a:t>
            </a:r>
            <a:r>
              <a:rPr lang="en-US">
                <a:ea typeface="+mn-lt"/>
                <a:cs typeface="+mn-lt"/>
              </a:rPr>
              <a:t> </a:t>
            </a:r>
            <a:r>
              <a:rPr lang="en-US" err="1">
                <a:ea typeface="+mn-lt"/>
                <a:cs typeface="+mn-lt"/>
              </a:rPr>
              <a:t>hoặc</a:t>
            </a:r>
            <a:r>
              <a:rPr lang="en-US">
                <a:ea typeface="+mn-lt"/>
                <a:cs typeface="+mn-lt"/>
              </a:rPr>
              <a:t> </a:t>
            </a:r>
            <a:r>
              <a:rPr lang="en-US" err="1">
                <a:ea typeface="+mn-lt"/>
                <a:cs typeface="+mn-lt"/>
              </a:rPr>
              <a:t>nhiều</a:t>
            </a:r>
            <a:r>
              <a:rPr lang="en-US">
                <a:ea typeface="+mn-lt"/>
                <a:cs typeface="+mn-lt"/>
              </a:rPr>
              <a:t>, </a:t>
            </a:r>
            <a:r>
              <a:rPr lang="en-US" err="1">
                <a:solidFill>
                  <a:srgbClr val="FFFF00"/>
                </a:solidFill>
                <a:ea typeface="+mn-lt"/>
                <a:cs typeface="+mn-lt"/>
              </a:rPr>
              <a:t>phân</a:t>
            </a:r>
            <a:r>
              <a:rPr lang="en-US">
                <a:solidFill>
                  <a:srgbClr val="FFFF00"/>
                </a:solidFill>
                <a:ea typeface="+mn-lt"/>
                <a:cs typeface="+mn-lt"/>
              </a:rPr>
              <a:t> </a:t>
            </a:r>
            <a:r>
              <a:rPr lang="en-US" err="1">
                <a:solidFill>
                  <a:srgbClr val="FFFF00"/>
                </a:solidFill>
                <a:ea typeface="+mn-lt"/>
                <a:cs typeface="+mn-lt"/>
              </a:rPr>
              <a:t>cách</a:t>
            </a:r>
            <a:r>
              <a:rPr lang="en-US">
                <a:solidFill>
                  <a:srgbClr val="FFFF00"/>
                </a:solidFill>
                <a:ea typeface="+mn-lt"/>
                <a:cs typeface="+mn-lt"/>
              </a:rPr>
              <a:t> </a:t>
            </a:r>
            <a:r>
              <a:rPr lang="en-US" err="1">
                <a:solidFill>
                  <a:srgbClr val="FFFF00"/>
                </a:solidFill>
                <a:ea typeface="+mn-lt"/>
                <a:cs typeface="+mn-lt"/>
              </a:rPr>
              <a:t>nhau</a:t>
            </a:r>
            <a:r>
              <a:rPr lang="en-US">
                <a:ea typeface="+mn-lt"/>
                <a:cs typeface="+mn-lt"/>
              </a:rPr>
              <a:t>; </a:t>
            </a:r>
          </a:p>
          <a:p>
            <a:pPr marL="344170" indent="-344170"/>
            <a:r>
              <a:rPr lang="en-US">
                <a:ea typeface="+mn-lt"/>
                <a:cs typeface="+mn-lt"/>
              </a:rPr>
              <a:t>3) </a:t>
            </a:r>
            <a:r>
              <a:rPr lang="en-US" err="1">
                <a:ea typeface="+mn-lt"/>
                <a:cs typeface="+mn-lt"/>
              </a:rPr>
              <a:t>giai</a:t>
            </a:r>
            <a:r>
              <a:rPr lang="en-US">
                <a:ea typeface="+mn-lt"/>
                <a:cs typeface="+mn-lt"/>
              </a:rPr>
              <a:t> </a:t>
            </a:r>
            <a:r>
              <a:rPr lang="en-US" err="1">
                <a:ea typeface="+mn-lt"/>
                <a:cs typeface="+mn-lt"/>
              </a:rPr>
              <a:t>đoạn</a:t>
            </a:r>
            <a:r>
              <a:rPr lang="en-US">
                <a:ea typeface="+mn-lt"/>
                <a:cs typeface="+mn-lt"/>
              </a:rPr>
              <a:t> III: </a:t>
            </a:r>
            <a:r>
              <a:rPr lang="en-US" err="1">
                <a:ea typeface="+mn-lt"/>
                <a:cs typeface="+mn-lt"/>
              </a:rPr>
              <a:t>tổn</a:t>
            </a:r>
            <a:r>
              <a:rPr lang="en-US">
                <a:ea typeface="+mn-lt"/>
                <a:cs typeface="+mn-lt"/>
              </a:rPr>
              <a:t> </a:t>
            </a:r>
            <a:r>
              <a:rPr lang="en-US" err="1">
                <a:ea typeface="+mn-lt"/>
                <a:cs typeface="+mn-lt"/>
              </a:rPr>
              <a:t>thương</a:t>
            </a:r>
            <a:r>
              <a:rPr lang="en-US">
                <a:ea typeface="+mn-lt"/>
                <a:cs typeface="+mn-lt"/>
              </a:rPr>
              <a:t> </a:t>
            </a:r>
            <a:r>
              <a:rPr lang="en-US" err="1">
                <a:ea typeface="+mn-lt"/>
                <a:cs typeface="+mn-lt"/>
              </a:rPr>
              <a:t>lan</a:t>
            </a:r>
            <a:r>
              <a:rPr lang="en-US">
                <a:ea typeface="+mn-lt"/>
                <a:cs typeface="+mn-lt"/>
              </a:rPr>
              <a:t> </a:t>
            </a:r>
            <a:r>
              <a:rPr lang="en-US" err="1">
                <a:ea typeface="+mn-lt"/>
                <a:cs typeface="+mn-lt"/>
              </a:rPr>
              <a:t>tỏa</a:t>
            </a:r>
            <a:r>
              <a:rPr lang="en-US">
                <a:ea typeface="+mn-lt"/>
                <a:cs typeface="+mn-lt"/>
              </a:rPr>
              <a:t> </a:t>
            </a:r>
            <a:r>
              <a:rPr lang="en-US" err="1">
                <a:ea typeface="+mn-lt"/>
                <a:cs typeface="+mn-lt"/>
              </a:rPr>
              <a:t>hoặc</a:t>
            </a:r>
            <a:r>
              <a:rPr lang="en-US">
                <a:ea typeface="+mn-lt"/>
                <a:cs typeface="+mn-lt"/>
              </a:rPr>
              <a:t> </a:t>
            </a:r>
            <a:r>
              <a:rPr lang="en-US" err="1">
                <a:ea typeface="+mn-lt"/>
                <a:cs typeface="+mn-lt"/>
              </a:rPr>
              <a:t>gần</a:t>
            </a:r>
            <a:r>
              <a:rPr lang="en-US">
                <a:ea typeface="+mn-lt"/>
                <a:cs typeface="+mn-lt"/>
              </a:rPr>
              <a:t> </a:t>
            </a:r>
            <a:r>
              <a:rPr lang="en-US" err="1">
                <a:ea typeface="+mn-lt"/>
                <a:cs typeface="+mn-lt"/>
              </a:rPr>
              <a:t>lan</a:t>
            </a:r>
            <a:r>
              <a:rPr lang="en-US">
                <a:ea typeface="+mn-lt"/>
                <a:cs typeface="+mn-lt"/>
              </a:rPr>
              <a:t> </a:t>
            </a:r>
            <a:r>
              <a:rPr lang="en-US" err="1">
                <a:ea typeface="+mn-lt"/>
                <a:cs typeface="+mn-lt"/>
              </a:rPr>
              <a:t>tỏa</a:t>
            </a:r>
            <a:r>
              <a:rPr lang="en-US">
                <a:ea typeface="+mn-lt"/>
                <a:cs typeface="+mn-lt"/>
              </a:rPr>
              <a:t>, </a:t>
            </a:r>
            <a:r>
              <a:rPr lang="en-US" err="1">
                <a:ea typeface="+mn-lt"/>
                <a:cs typeface="+mn-lt"/>
              </a:rPr>
              <a:t>hoặc</a:t>
            </a:r>
            <a:r>
              <a:rPr lang="en-US">
                <a:ea typeface="+mn-lt"/>
                <a:cs typeface="+mn-lt"/>
              </a:rPr>
              <a:t> </a:t>
            </a:r>
            <a:r>
              <a:rPr lang="en-US" err="1">
                <a:ea typeface="+mn-lt"/>
                <a:cs typeface="+mn-lt"/>
              </a:rPr>
              <a:t>nhiều</a:t>
            </a:r>
            <a:r>
              <a:rPr lang="en-US">
                <a:ea typeface="+mn-lt"/>
                <a:cs typeface="+mn-lt"/>
              </a:rPr>
              <a:t> </a:t>
            </a:r>
            <a:r>
              <a:rPr lang="en-US" err="1">
                <a:ea typeface="+mn-lt"/>
                <a:cs typeface="+mn-lt"/>
              </a:rPr>
              <a:t>vùng</a:t>
            </a:r>
            <a:r>
              <a:rPr lang="en-US">
                <a:solidFill>
                  <a:srgbClr val="FFFF00"/>
                </a:solidFill>
                <a:ea typeface="+mn-lt"/>
                <a:cs typeface="+mn-lt"/>
              </a:rPr>
              <a:t> </a:t>
            </a:r>
            <a:r>
              <a:rPr lang="en-US" err="1">
                <a:solidFill>
                  <a:srgbClr val="FFFF00"/>
                </a:solidFill>
                <a:ea typeface="+mn-lt"/>
                <a:cs typeface="+mn-lt"/>
              </a:rPr>
              <a:t>liên</a:t>
            </a:r>
            <a:r>
              <a:rPr lang="en-US">
                <a:solidFill>
                  <a:srgbClr val="FFFF00"/>
                </a:solidFill>
                <a:ea typeface="+mn-lt"/>
                <a:cs typeface="+mn-lt"/>
              </a:rPr>
              <a:t> </a:t>
            </a:r>
            <a:r>
              <a:rPr lang="en-US" err="1">
                <a:solidFill>
                  <a:srgbClr val="FFFF00"/>
                </a:solidFill>
                <a:ea typeface="+mn-lt"/>
                <a:cs typeface="+mn-lt"/>
              </a:rPr>
              <a:t>kết</a:t>
            </a:r>
            <a:r>
              <a:rPr lang="en-US">
                <a:solidFill>
                  <a:srgbClr val="FFFF00"/>
                </a:solidFill>
                <a:ea typeface="+mn-lt"/>
                <a:cs typeface="+mn-lt"/>
              </a:rPr>
              <a:t> </a:t>
            </a:r>
            <a:r>
              <a:rPr lang="en-US" err="1">
                <a:solidFill>
                  <a:srgbClr val="FFFF00"/>
                </a:solidFill>
                <a:ea typeface="+mn-lt"/>
                <a:cs typeface="+mn-lt"/>
              </a:rPr>
              <a:t>và</a:t>
            </a:r>
            <a:r>
              <a:rPr lang="en-US">
                <a:solidFill>
                  <a:srgbClr val="FFFF00"/>
                </a:solidFill>
                <a:ea typeface="+mn-lt"/>
                <a:cs typeface="+mn-lt"/>
              </a:rPr>
              <a:t> </a:t>
            </a:r>
            <a:r>
              <a:rPr lang="en-US" err="1">
                <a:solidFill>
                  <a:srgbClr val="FFFF00"/>
                </a:solidFill>
                <a:ea typeface="+mn-lt"/>
                <a:cs typeface="+mn-lt"/>
              </a:rPr>
              <a:t>áp</a:t>
            </a:r>
            <a:r>
              <a:rPr lang="en-US">
                <a:solidFill>
                  <a:srgbClr val="FFFF00"/>
                </a:solidFill>
                <a:ea typeface="+mn-lt"/>
                <a:cs typeface="+mn-lt"/>
              </a:rPr>
              <a:t> </a:t>
            </a:r>
            <a:r>
              <a:rPr lang="en-US" err="1">
                <a:solidFill>
                  <a:srgbClr val="FFFF00"/>
                </a:solidFill>
                <a:ea typeface="+mn-lt"/>
                <a:cs typeface="+mn-lt"/>
              </a:rPr>
              <a:t>xe</a:t>
            </a:r>
            <a:r>
              <a:rPr lang="en-US">
                <a:solidFill>
                  <a:srgbClr val="FFFF00"/>
                </a:solidFill>
                <a:ea typeface="+mn-lt"/>
                <a:cs typeface="+mn-lt"/>
              </a:rPr>
              <a:t> </a:t>
            </a:r>
            <a:r>
              <a:rPr lang="en-US" err="1">
                <a:solidFill>
                  <a:srgbClr val="FFFF00"/>
                </a:solidFill>
                <a:ea typeface="+mn-lt"/>
                <a:cs typeface="+mn-lt"/>
              </a:rPr>
              <a:t>trên</a:t>
            </a:r>
            <a:r>
              <a:rPr lang="en-US">
                <a:solidFill>
                  <a:srgbClr val="FFFF00"/>
                </a:solidFill>
                <a:ea typeface="+mn-lt"/>
                <a:cs typeface="+mn-lt"/>
              </a:rPr>
              <a:t> </a:t>
            </a:r>
            <a:r>
              <a:rPr lang="en-US" err="1">
                <a:solidFill>
                  <a:srgbClr val="FFFF00"/>
                </a:solidFill>
                <a:ea typeface="+mn-lt"/>
                <a:cs typeface="+mn-lt"/>
              </a:rPr>
              <a:t>toàn</a:t>
            </a:r>
            <a:r>
              <a:rPr lang="en-US">
                <a:solidFill>
                  <a:srgbClr val="FFFF00"/>
                </a:solidFill>
                <a:ea typeface="+mn-lt"/>
                <a:cs typeface="+mn-lt"/>
              </a:rPr>
              <a:t> </a:t>
            </a:r>
            <a:r>
              <a:rPr lang="en-US" err="1">
                <a:solidFill>
                  <a:srgbClr val="FFFF00"/>
                </a:solidFill>
                <a:ea typeface="+mn-lt"/>
                <a:cs typeface="+mn-lt"/>
              </a:rPr>
              <a:t>bộ</a:t>
            </a:r>
            <a:r>
              <a:rPr lang="en-US">
                <a:solidFill>
                  <a:srgbClr val="FFFF00"/>
                </a:solidFill>
                <a:ea typeface="+mn-lt"/>
                <a:cs typeface="+mn-lt"/>
              </a:rPr>
              <a:t> </a:t>
            </a:r>
            <a:r>
              <a:rPr lang="en-US" err="1">
                <a:solidFill>
                  <a:srgbClr val="FFFF00"/>
                </a:solidFill>
                <a:ea typeface="+mn-lt"/>
                <a:cs typeface="+mn-lt"/>
              </a:rPr>
              <a:t>khu</a:t>
            </a:r>
            <a:r>
              <a:rPr lang="en-US">
                <a:solidFill>
                  <a:srgbClr val="FFFF00"/>
                </a:solidFill>
                <a:ea typeface="+mn-lt"/>
                <a:cs typeface="+mn-lt"/>
              </a:rPr>
              <a:t> </a:t>
            </a:r>
            <a:r>
              <a:rPr lang="en-US" err="1">
                <a:solidFill>
                  <a:srgbClr val="FFFF00"/>
                </a:solidFill>
                <a:ea typeface="+mn-lt"/>
                <a:cs typeface="+mn-lt"/>
              </a:rPr>
              <a:t>vực</a:t>
            </a:r>
            <a:r>
              <a:rPr lang="en-US">
                <a:ea typeface="+mn-lt"/>
                <a:cs typeface="+mn-lt"/>
              </a:rPr>
              <a:t>.</a:t>
            </a:r>
            <a:r>
              <a:rPr lang="en-US"/>
              <a:t/>
            </a:r>
            <a:br>
              <a:rPr lang="en-US"/>
            </a:br>
            <a:endParaRPr lang="en-US">
              <a:cs typeface="Arial"/>
            </a:endParaRPr>
          </a:p>
          <a:p>
            <a:pPr marL="344170" indent="-344170"/>
            <a:endParaRPr lang="en-US">
              <a:cs typeface="Arial"/>
            </a:endParaRPr>
          </a:p>
        </p:txBody>
      </p:sp>
    </p:spTree>
    <p:extLst>
      <p:ext uri="{BB962C8B-B14F-4D97-AF65-F5344CB8AC3E}">
        <p14:creationId xmlns:p14="http://schemas.microsoft.com/office/powerpoint/2010/main" val="3026405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B97F-B8D4-4956-95AE-C2B902A78FCE}"/>
              </a:ext>
            </a:extLst>
          </p:cNvPr>
          <p:cNvSpPr>
            <a:spLocks noGrp="1"/>
          </p:cNvSpPr>
          <p:nvPr>
            <p:ph type="title"/>
          </p:nvPr>
        </p:nvSpPr>
        <p:spPr/>
        <p:txBody>
          <a:bodyPr/>
          <a:lstStyle/>
          <a:p>
            <a:endParaRPr lang="en-US"/>
          </a:p>
        </p:txBody>
      </p:sp>
      <p:pic>
        <p:nvPicPr>
          <p:cNvPr id="4" name="Picture 4" descr="Graphical user interface, text, application, table&#10;&#10;Description automatically generated">
            <a:extLst>
              <a:ext uri="{FF2B5EF4-FFF2-40B4-BE49-F238E27FC236}">
                <a16:creationId xmlns:a16="http://schemas.microsoft.com/office/drawing/2014/main" id="{347F7D59-8A1B-4F87-87E2-E88BA2BC7047}"/>
              </a:ext>
            </a:extLst>
          </p:cNvPr>
          <p:cNvPicPr>
            <a:picLocks noGrp="1" noChangeAspect="1"/>
          </p:cNvPicPr>
          <p:nvPr>
            <p:ph idx="1"/>
          </p:nvPr>
        </p:nvPicPr>
        <p:blipFill>
          <a:blip r:embed="rId2"/>
          <a:stretch>
            <a:fillRect/>
          </a:stretch>
        </p:blipFill>
        <p:spPr>
          <a:xfrm>
            <a:off x="1334365" y="2215223"/>
            <a:ext cx="9654215" cy="3973541"/>
          </a:xfrm>
        </p:spPr>
      </p:pic>
    </p:spTree>
    <p:extLst>
      <p:ext uri="{BB962C8B-B14F-4D97-AF65-F5344CB8AC3E}">
        <p14:creationId xmlns:p14="http://schemas.microsoft.com/office/powerpoint/2010/main" val="461107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3" name="Tiêu đề 2">
            <a:extLst>
              <a:ext uri="{FF2B5EF4-FFF2-40B4-BE49-F238E27FC236}">
                <a16:creationId xmlns:a16="http://schemas.microsoft.com/office/drawing/2014/main" id="{603D455D-FE5E-4D42-876F-D661F97C73C2}"/>
              </a:ext>
            </a:extLst>
          </p:cNvPr>
          <p:cNvSpPr>
            <a:spLocks noGrp="1"/>
          </p:cNvSpPr>
          <p:nvPr>
            <p:ph type="title"/>
          </p:nvPr>
        </p:nvSpPr>
        <p:spPr/>
        <p:txBody>
          <a:bodyPr vert="horz" lIns="91440" tIns="45720" rIns="91440" bIns="45720" rtlCol="0" anchor="t">
            <a:normAutofit fontScale="90000"/>
          </a:bodyPr>
          <a:lstStyle/>
          <a:p>
            <a:r>
              <a:rPr lang="en-US" sz="3600" err="1"/>
              <a:t>Viêm</a:t>
            </a:r>
            <a:r>
              <a:rPr lang="en-US" sz="3600"/>
              <a:t> </a:t>
            </a:r>
            <a:r>
              <a:rPr lang="en-US" sz="3600" err="1"/>
              <a:t>mủ</a:t>
            </a:r>
            <a:r>
              <a:rPr lang="en-US" sz="3600"/>
              <a:t> </a:t>
            </a:r>
            <a:r>
              <a:rPr lang="en-US" sz="3600" err="1"/>
              <a:t>tuyến</a:t>
            </a:r>
            <a:r>
              <a:rPr lang="en-US" sz="3600"/>
              <a:t> </a:t>
            </a:r>
            <a:r>
              <a:rPr lang="en-US" sz="3600" err="1"/>
              <a:t>mồ</a:t>
            </a:r>
            <a:r>
              <a:rPr lang="en-US" sz="3600"/>
              <a:t> </a:t>
            </a:r>
            <a:r>
              <a:rPr lang="en-US" sz="3600" err="1"/>
              <a:t>hôi</a:t>
            </a:r>
            <a:r>
              <a:rPr lang="en-US" sz="3600"/>
              <a:t> </a:t>
            </a:r>
            <a:r>
              <a:rPr lang="en-US" sz="3600" err="1"/>
              <a:t>quanh</a:t>
            </a:r>
            <a:r>
              <a:rPr lang="en-US" sz="3600"/>
              <a:t> </a:t>
            </a:r>
            <a:r>
              <a:rPr lang="en-US" sz="3600" err="1"/>
              <a:t>hậu</a:t>
            </a:r>
            <a:r>
              <a:rPr lang="en-US" sz="3600"/>
              <a:t> </a:t>
            </a:r>
            <a:r>
              <a:rPr lang="en-US" sz="3600" err="1"/>
              <a:t>môn</a:t>
            </a:r>
            <a:r>
              <a:rPr lang="en-US" sz="3600"/>
              <a:t/>
            </a:r>
            <a:br>
              <a:rPr lang="en-US" sz="3600"/>
            </a:br>
            <a:r>
              <a:rPr lang="en-US" sz="3600"/>
              <a:t/>
            </a:r>
            <a:br>
              <a:rPr lang="en-US" sz="3600"/>
            </a:br>
            <a:r>
              <a:rPr lang="en-US" sz="3600">
                <a:cs typeface="Arial"/>
              </a:rPr>
              <a:t>HURLEY I</a:t>
            </a:r>
          </a:p>
        </p:txBody>
      </p:sp>
      <p:pic>
        <p:nvPicPr>
          <p:cNvPr id="4" name="Hình ảnh 4">
            <a:extLst>
              <a:ext uri="{FF2B5EF4-FFF2-40B4-BE49-F238E27FC236}">
                <a16:creationId xmlns:a16="http://schemas.microsoft.com/office/drawing/2014/main" id="{B614384A-8C95-4B49-BEA9-ACC76A26C1C1}"/>
              </a:ext>
            </a:extLst>
          </p:cNvPr>
          <p:cNvPicPr>
            <a:picLocks noGrp="1" noChangeAspect="1"/>
          </p:cNvPicPr>
          <p:nvPr>
            <p:ph idx="1"/>
          </p:nvPr>
        </p:nvPicPr>
        <p:blipFill rotWithShape="1">
          <a:blip r:embed="rId3"/>
          <a:stretch/>
        </p:blipFill>
        <p:spPr>
          <a:xfrm>
            <a:off x="5873275" y="806450"/>
            <a:ext cx="3939538" cy="5243513"/>
          </a:xfrm>
          <a:prstGeom prst="rect">
            <a:avLst/>
          </a:prstGeom>
          <a:ln w="12700">
            <a:solidFill>
              <a:schemeClr val="tx1"/>
            </a:solidFill>
          </a:ln>
        </p:spPr>
      </p:pic>
      <p:sp>
        <p:nvSpPr>
          <p:cNvPr id="2" name="Text Placeholder 1">
            <a:extLst>
              <a:ext uri="{FF2B5EF4-FFF2-40B4-BE49-F238E27FC236}">
                <a16:creationId xmlns:a16="http://schemas.microsoft.com/office/drawing/2014/main" id="{5333649B-7995-4B2D-AAC6-F07E08B5DDD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46066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01AF5FBB-9FDC-4D75-9DD6-DAF01ED197A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 name="Picture 12">
            <a:extLst>
              <a:ext uri="{FF2B5EF4-FFF2-40B4-BE49-F238E27FC236}">
                <a16:creationId xmlns:a16="http://schemas.microsoft.com/office/drawing/2014/main" id="{933BBBE6-F4CF-483E-BA74-B51421B4D93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0" name="Rectangle 14">
            <a:extLst>
              <a:ext uri="{FF2B5EF4-FFF2-40B4-BE49-F238E27FC236}">
                <a16:creationId xmlns:a16="http://schemas.microsoft.com/office/drawing/2014/main" id="{4C790028-99AE-4AE4-8269-9913E2D506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6">
            <a:extLst>
              <a:ext uri="{FF2B5EF4-FFF2-40B4-BE49-F238E27FC236}">
                <a16:creationId xmlns:a16="http://schemas.microsoft.com/office/drawing/2014/main" id="{06936A2A-FE08-4EE0-A409-3EF3FA244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8">
            <a:extLst>
              <a:ext uri="{FF2B5EF4-FFF2-40B4-BE49-F238E27FC236}">
                <a16:creationId xmlns:a16="http://schemas.microsoft.com/office/drawing/2014/main" id="{E1F0989E-BFBB-43E4-927B-2C51C7AE26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20">
            <a:extLst>
              <a:ext uri="{FF2B5EF4-FFF2-40B4-BE49-F238E27FC236}">
                <a16:creationId xmlns:a16="http://schemas.microsoft.com/office/drawing/2014/main" id="{8ACA2469-91AA-459B-A5DD-8FFC0F70E0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extBox 22">
            <a:extLst>
              <a:ext uri="{FF2B5EF4-FFF2-40B4-BE49-F238E27FC236}">
                <a16:creationId xmlns:a16="http://schemas.microsoft.com/office/drawing/2014/main" id="{97860FD2-CA19-4064-AA6F-68050C3D201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20" name="Rectangle 24">
            <a:extLst>
              <a:ext uri="{FF2B5EF4-FFF2-40B4-BE49-F238E27FC236}">
                <a16:creationId xmlns:a16="http://schemas.microsoft.com/office/drawing/2014/main" id="{E819EF56-0D05-401F-8D9D-A087F3B0ED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6">
            <a:extLst>
              <a:ext uri="{FF2B5EF4-FFF2-40B4-BE49-F238E27FC236}">
                <a16:creationId xmlns:a16="http://schemas.microsoft.com/office/drawing/2014/main" id="{46583D46-4F8A-48ED-9FC5-ACCFE59891F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4" name="Picture 28">
            <a:extLst>
              <a:ext uri="{FF2B5EF4-FFF2-40B4-BE49-F238E27FC236}">
                <a16:creationId xmlns:a16="http://schemas.microsoft.com/office/drawing/2014/main" id="{6CFBF790-FF8B-4CA1-A78A-0ED655E74F5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6" name="Rectangle 30">
            <a:extLst>
              <a:ext uri="{FF2B5EF4-FFF2-40B4-BE49-F238E27FC236}">
                <a16:creationId xmlns:a16="http://schemas.microsoft.com/office/drawing/2014/main" id="{2F99DFE0-DA13-4703-95B6-9CFDBD4A2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39580BCA-5EE9-4DE6-9060-8F5DFB3A0E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4">
            <a:extLst>
              <a:ext uri="{FF2B5EF4-FFF2-40B4-BE49-F238E27FC236}">
                <a16:creationId xmlns:a16="http://schemas.microsoft.com/office/drawing/2014/main" id="{66997ED0-2734-463E-AB2D-7DE229F57E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0E203342-ED85-7242-B345-A5E98F791461}"/>
              </a:ext>
            </a:extLst>
          </p:cNvPr>
          <p:cNvSpPr>
            <a:spLocks noGrp="1"/>
          </p:cNvSpPr>
          <p:nvPr>
            <p:ph type="title"/>
          </p:nvPr>
        </p:nvSpPr>
        <p:spPr>
          <a:xfrm>
            <a:off x="7533740" y="808056"/>
            <a:ext cx="3039099" cy="2013295"/>
          </a:xfrm>
        </p:spPr>
        <p:txBody>
          <a:bodyPr vert="horz" lIns="91440" tIns="45720" rIns="91440" bIns="45720" rtlCol="0" anchor="t">
            <a:normAutofit/>
          </a:bodyPr>
          <a:lstStyle/>
          <a:p>
            <a:pPr algn="just"/>
            <a:r>
              <a:rPr lang="en-US" sz="2000" dirty="0"/>
              <a:t>3. </a:t>
            </a:r>
            <a:r>
              <a:rPr lang="en-US" sz="2000" dirty="0" err="1"/>
              <a:t>Dựa</a:t>
            </a:r>
            <a:r>
              <a:rPr lang="en-US" sz="2000" dirty="0"/>
              <a:t> </a:t>
            </a:r>
            <a:r>
              <a:rPr lang="en-US" sz="2000" dirty="0" err="1"/>
              <a:t>vào</a:t>
            </a:r>
            <a:r>
              <a:rPr lang="en-US" sz="2000" dirty="0"/>
              <a:t> </a:t>
            </a:r>
            <a:r>
              <a:rPr lang="en-US" sz="2000" dirty="0" err="1"/>
              <a:t>cấu</a:t>
            </a:r>
            <a:r>
              <a:rPr lang="en-US" sz="2000" dirty="0"/>
              <a:t> </a:t>
            </a:r>
            <a:r>
              <a:rPr lang="en-US" sz="2000" dirty="0" err="1"/>
              <a:t>trước</a:t>
            </a:r>
            <a:r>
              <a:rPr lang="en-US" sz="2000" dirty="0"/>
              <a:t> da </a:t>
            </a:r>
            <a:r>
              <a:rPr lang="en-US" sz="2000" dirty="0" err="1"/>
              <a:t>và</a:t>
            </a:r>
            <a:r>
              <a:rPr lang="en-US" sz="2000" dirty="0"/>
              <a:t> </a:t>
            </a:r>
            <a:r>
              <a:rPr lang="en-US" sz="2000" dirty="0" err="1"/>
              <a:t>các</a:t>
            </a:r>
            <a:r>
              <a:rPr lang="en-US" sz="2000" dirty="0"/>
              <a:t> </a:t>
            </a:r>
            <a:r>
              <a:rPr lang="en-US" sz="2000" dirty="0" err="1"/>
              <a:t>thành</a:t>
            </a:r>
            <a:r>
              <a:rPr lang="en-US" sz="2000" dirty="0"/>
              <a:t> </a:t>
            </a:r>
            <a:r>
              <a:rPr lang="en-US" sz="2000" dirty="0" err="1"/>
              <a:t>phần</a:t>
            </a:r>
            <a:r>
              <a:rPr lang="en-US" sz="2000" dirty="0"/>
              <a:t> </a:t>
            </a:r>
            <a:r>
              <a:rPr lang="en-US" sz="2000" dirty="0" err="1"/>
              <a:t>của</a:t>
            </a:r>
            <a:r>
              <a:rPr lang="en-US" sz="2000" dirty="0"/>
              <a:t> da </a:t>
            </a:r>
            <a:r>
              <a:rPr lang="en-US" sz="2000" dirty="0" err="1"/>
              <a:t>viêm</a:t>
            </a:r>
            <a:r>
              <a:rPr lang="en-US" sz="2000" dirty="0"/>
              <a:t> </a:t>
            </a:r>
            <a:r>
              <a:rPr lang="en-US" sz="2000" dirty="0" err="1"/>
              <a:t>mủ</a:t>
            </a:r>
            <a:r>
              <a:rPr lang="en-US" sz="2000" dirty="0"/>
              <a:t> </a:t>
            </a:r>
            <a:r>
              <a:rPr lang="en-US" sz="2000" dirty="0" err="1"/>
              <a:t>tuyến</a:t>
            </a:r>
            <a:r>
              <a:rPr lang="en-US" sz="2000" dirty="0"/>
              <a:t> </a:t>
            </a:r>
            <a:r>
              <a:rPr lang="en-US" sz="2000" dirty="0" err="1"/>
              <a:t>mồ</a:t>
            </a:r>
            <a:r>
              <a:rPr lang="en-US" sz="2000" dirty="0"/>
              <a:t> </a:t>
            </a:r>
            <a:r>
              <a:rPr lang="en-US" sz="2000" dirty="0" err="1"/>
              <a:t>hôi</a:t>
            </a:r>
            <a:r>
              <a:rPr lang="en-US" sz="2000" dirty="0"/>
              <a:t> </a:t>
            </a:r>
            <a:r>
              <a:rPr lang="en-US" sz="2000" dirty="0" err="1"/>
              <a:t>được</a:t>
            </a:r>
            <a:r>
              <a:rPr lang="en-US" sz="2000" dirty="0"/>
              <a:t> </a:t>
            </a:r>
            <a:r>
              <a:rPr lang="en-US" sz="2000" dirty="0" err="1"/>
              <a:t>định</a:t>
            </a:r>
            <a:r>
              <a:rPr lang="en-US" sz="2000" dirty="0"/>
              <a:t> </a:t>
            </a:r>
            <a:r>
              <a:rPr lang="en-US" sz="2000" dirty="0" err="1"/>
              <a:t>nghĩa</a:t>
            </a:r>
            <a:r>
              <a:rPr lang="en-US" sz="2000" dirty="0"/>
              <a:t> </a:t>
            </a:r>
            <a:r>
              <a:rPr lang="en-US" sz="2000" dirty="0" err="1"/>
              <a:t>là</a:t>
            </a:r>
            <a:r>
              <a:rPr lang="en-US" sz="2000" dirty="0"/>
              <a:t> </a:t>
            </a:r>
            <a:r>
              <a:rPr lang="en-US" sz="2000" dirty="0" err="1"/>
              <a:t>viêm</a:t>
            </a:r>
            <a:r>
              <a:rPr lang="en-US" sz="2000" dirty="0"/>
              <a:t> </a:t>
            </a:r>
            <a:r>
              <a:rPr lang="en-US" sz="2000" dirty="0" err="1"/>
              <a:t>loại</a:t>
            </a:r>
            <a:r>
              <a:rPr lang="en-US" sz="2000" dirty="0"/>
              <a:t> </a:t>
            </a:r>
            <a:r>
              <a:rPr lang="en-US" sz="2000" dirty="0" err="1"/>
              <a:t>tuyến</a:t>
            </a:r>
            <a:r>
              <a:rPr lang="en-US" sz="2000" dirty="0"/>
              <a:t> </a:t>
            </a:r>
            <a:r>
              <a:rPr lang="en-US" sz="2000" dirty="0" err="1"/>
              <a:t>mồ</a:t>
            </a:r>
            <a:r>
              <a:rPr lang="en-US" sz="2000" dirty="0"/>
              <a:t> </a:t>
            </a:r>
            <a:r>
              <a:rPr lang="en-US" sz="2000" dirty="0" err="1"/>
              <a:t>hôi</a:t>
            </a:r>
            <a:r>
              <a:rPr lang="en-US" sz="2000" dirty="0"/>
              <a:t> </a:t>
            </a:r>
            <a:r>
              <a:rPr lang="en-US" sz="2000" dirty="0" err="1"/>
              <a:t>nào</a:t>
            </a:r>
            <a:r>
              <a:rPr lang="en-US" sz="2000" dirty="0"/>
              <a:t>?</a:t>
            </a:r>
            <a:endParaRPr lang="en-US" dirty="0"/>
          </a:p>
        </p:txBody>
      </p:sp>
      <p:sp>
        <p:nvSpPr>
          <p:cNvPr id="37" name="Rectangle 36">
            <a:extLst>
              <a:ext uri="{FF2B5EF4-FFF2-40B4-BE49-F238E27FC236}">
                <a16:creationId xmlns:a16="http://schemas.microsoft.com/office/drawing/2014/main" id="{060ECCAC-739E-4C22-866F-FD51CC0CFF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74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Diagram&#10;&#10;Description automatically generated">
            <a:extLst>
              <a:ext uri="{FF2B5EF4-FFF2-40B4-BE49-F238E27FC236}">
                <a16:creationId xmlns:a16="http://schemas.microsoft.com/office/drawing/2014/main" id="{E1887300-158B-4CE2-85BE-58A88D252C91}"/>
              </a:ext>
            </a:extLst>
          </p:cNvPr>
          <p:cNvPicPr>
            <a:picLocks noGrp="1" noChangeAspect="1"/>
          </p:cNvPicPr>
          <p:nvPr>
            <p:ph sz="half" idx="2"/>
          </p:nvPr>
        </p:nvPicPr>
        <p:blipFill>
          <a:blip r:embed="rId5"/>
          <a:stretch>
            <a:fillRect/>
          </a:stretch>
        </p:blipFill>
        <p:spPr>
          <a:xfrm>
            <a:off x="1323529" y="669265"/>
            <a:ext cx="4922124" cy="5499580"/>
          </a:xfrm>
          <a:prstGeom prst="rect">
            <a:avLst/>
          </a:prstGeom>
          <a:ln w="12700">
            <a:noFill/>
          </a:ln>
        </p:spPr>
      </p:pic>
      <p:sp>
        <p:nvSpPr>
          <p:cNvPr id="39" name="Rectangle 38">
            <a:extLst>
              <a:ext uri="{FF2B5EF4-FFF2-40B4-BE49-F238E27FC236}">
                <a16:creationId xmlns:a16="http://schemas.microsoft.com/office/drawing/2014/main" id="{ACDC68EF-9D08-46DF-9BD5-25822D9DD4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691" y="231959"/>
            <a:ext cx="5078215" cy="636967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ỗ dành sẵn cho Nội dung 2">
            <a:extLst>
              <a:ext uri="{FF2B5EF4-FFF2-40B4-BE49-F238E27FC236}">
                <a16:creationId xmlns:a16="http://schemas.microsoft.com/office/drawing/2014/main" id="{6A46787B-807F-2C41-BD42-94AA79BB4E8B}"/>
              </a:ext>
            </a:extLst>
          </p:cNvPr>
          <p:cNvSpPr>
            <a:spLocks noGrp="1"/>
          </p:cNvSpPr>
          <p:nvPr>
            <p:ph sz="half" idx="1"/>
          </p:nvPr>
        </p:nvSpPr>
        <p:spPr>
          <a:xfrm>
            <a:off x="7548117" y="2317371"/>
            <a:ext cx="3024722" cy="3780629"/>
          </a:xfrm>
        </p:spPr>
        <p:txBody>
          <a:bodyPr vert="horz" lIns="91440" tIns="45720" rIns="91440" bIns="45720" rtlCol="0" anchor="ctr">
            <a:normAutofit/>
          </a:bodyPr>
          <a:lstStyle/>
          <a:p>
            <a:endParaRPr lang="en-US" sz="1600" dirty="0"/>
          </a:p>
          <a:p>
            <a:endParaRPr lang="en-US" sz="1600" dirty="0"/>
          </a:p>
          <a:p>
            <a:r>
              <a:rPr lang="en-US" sz="1600" dirty="0"/>
              <a:t>A. </a:t>
            </a:r>
            <a:r>
              <a:rPr lang="en-US" sz="1600" dirty="0" err="1"/>
              <a:t>Viêm</a:t>
            </a:r>
            <a:r>
              <a:rPr lang="en-US" sz="1600" dirty="0"/>
              <a:t> </a:t>
            </a:r>
            <a:r>
              <a:rPr lang="en-US" sz="1600" dirty="0" err="1"/>
              <a:t>tuyến</a:t>
            </a:r>
            <a:r>
              <a:rPr lang="en-US" sz="1600" dirty="0"/>
              <a:t> </a:t>
            </a:r>
            <a:r>
              <a:rPr lang="en-US" sz="1600" dirty="0" err="1"/>
              <a:t>mồ</a:t>
            </a:r>
            <a:r>
              <a:rPr lang="en-US" sz="1600" dirty="0"/>
              <a:t> </a:t>
            </a:r>
            <a:r>
              <a:rPr lang="en-US" sz="1600" dirty="0" err="1"/>
              <a:t>hôi</a:t>
            </a:r>
            <a:r>
              <a:rPr lang="en-US" sz="1600" dirty="0"/>
              <a:t> </a:t>
            </a:r>
            <a:r>
              <a:rPr lang="en-US" sz="1600" dirty="0" err="1"/>
              <a:t>nước</a:t>
            </a:r>
            <a:r>
              <a:rPr lang="en-US" sz="1600" dirty="0"/>
              <a:t> </a:t>
            </a:r>
          </a:p>
          <a:p>
            <a:r>
              <a:rPr lang="en-US" sz="1600" dirty="0"/>
              <a:t>B. </a:t>
            </a:r>
            <a:r>
              <a:rPr lang="en-US" sz="1600" dirty="0" err="1"/>
              <a:t>Viêm</a:t>
            </a:r>
            <a:r>
              <a:rPr lang="en-US" sz="1600" dirty="0"/>
              <a:t> </a:t>
            </a:r>
            <a:r>
              <a:rPr lang="en-US" sz="1600" dirty="0" err="1"/>
              <a:t>tuyến</a:t>
            </a:r>
            <a:r>
              <a:rPr lang="en-US" sz="1600" dirty="0"/>
              <a:t> </a:t>
            </a:r>
            <a:r>
              <a:rPr lang="en-US" sz="1600" dirty="0" err="1"/>
              <a:t>mồ</a:t>
            </a:r>
            <a:r>
              <a:rPr lang="en-US" sz="1600" dirty="0"/>
              <a:t> </a:t>
            </a:r>
            <a:r>
              <a:rPr lang="en-US" sz="1600" dirty="0" err="1"/>
              <a:t>hôi</a:t>
            </a:r>
            <a:r>
              <a:rPr lang="en-US" sz="1600" dirty="0"/>
              <a:t> </a:t>
            </a:r>
            <a:r>
              <a:rPr lang="en-US" sz="1600" dirty="0" err="1"/>
              <a:t>dầu</a:t>
            </a:r>
            <a:endParaRPr lang="en-US" sz="1600" dirty="0"/>
          </a:p>
          <a:p>
            <a:r>
              <a:rPr lang="en-US" sz="1600" dirty="0"/>
              <a:t>C. </a:t>
            </a:r>
            <a:r>
              <a:rPr lang="en-US" sz="1600" dirty="0" err="1"/>
              <a:t>Viêm</a:t>
            </a:r>
            <a:r>
              <a:rPr lang="en-US" sz="1600" dirty="0"/>
              <a:t> </a:t>
            </a:r>
            <a:r>
              <a:rPr lang="en-US" sz="1600" dirty="0" err="1"/>
              <a:t>cả</a:t>
            </a:r>
            <a:r>
              <a:rPr lang="en-US" sz="1600" dirty="0"/>
              <a:t> </a:t>
            </a:r>
            <a:r>
              <a:rPr lang="en-US" sz="1600" dirty="0" err="1"/>
              <a:t>hai</a:t>
            </a:r>
            <a:r>
              <a:rPr lang="en-US" sz="1600" dirty="0"/>
              <a:t> </a:t>
            </a:r>
            <a:r>
              <a:rPr lang="en-US" sz="1600" dirty="0" err="1"/>
              <a:t>loại</a:t>
            </a:r>
            <a:r>
              <a:rPr lang="en-US" sz="1600" dirty="0"/>
              <a:t> </a:t>
            </a:r>
            <a:r>
              <a:rPr lang="en-US" sz="1600" dirty="0" err="1"/>
              <a:t>tuyến</a:t>
            </a:r>
            <a:r>
              <a:rPr lang="en-US" sz="1600" dirty="0"/>
              <a:t> </a:t>
            </a:r>
            <a:r>
              <a:rPr lang="en-US" sz="1600" dirty="0" err="1"/>
              <a:t>mồ</a:t>
            </a:r>
            <a:r>
              <a:rPr lang="en-US" sz="1600" dirty="0"/>
              <a:t> </a:t>
            </a:r>
            <a:r>
              <a:rPr lang="en-US" sz="1600" dirty="0" err="1"/>
              <a:t>hôi</a:t>
            </a:r>
            <a:endParaRPr lang="en-US" sz="1600" dirty="0"/>
          </a:p>
          <a:p>
            <a:r>
              <a:rPr lang="en-US" sz="1600" dirty="0"/>
              <a:t>D </a:t>
            </a:r>
            <a:r>
              <a:rPr lang="en-US" sz="1600" dirty="0" err="1"/>
              <a:t>Viêm</a:t>
            </a:r>
            <a:r>
              <a:rPr lang="en-US" sz="1600" dirty="0"/>
              <a:t> 1 </a:t>
            </a:r>
            <a:r>
              <a:rPr lang="en-US" sz="1600" dirty="0" err="1"/>
              <a:t>hoặc</a:t>
            </a:r>
            <a:r>
              <a:rPr lang="en-US" sz="1600" dirty="0"/>
              <a:t> 2 </a:t>
            </a:r>
            <a:r>
              <a:rPr lang="en-US" sz="1600" dirty="0" err="1"/>
              <a:t>loại</a:t>
            </a:r>
            <a:r>
              <a:rPr lang="en-US" sz="1600" dirty="0"/>
              <a:t> </a:t>
            </a:r>
            <a:r>
              <a:rPr lang="en-US" sz="1600" dirty="0" err="1"/>
              <a:t>tuyến</a:t>
            </a:r>
            <a:r>
              <a:rPr lang="en-US" sz="1600" dirty="0"/>
              <a:t> </a:t>
            </a:r>
            <a:r>
              <a:rPr lang="en-US" sz="1600" dirty="0" err="1"/>
              <a:t>mồ</a:t>
            </a:r>
            <a:r>
              <a:rPr lang="en-US" sz="1600" dirty="0"/>
              <a:t> </a:t>
            </a:r>
            <a:r>
              <a:rPr lang="en-US" sz="1600" dirty="0" err="1"/>
              <a:t>hôi</a:t>
            </a:r>
            <a:endParaRPr lang="en-US" sz="1600" dirty="0"/>
          </a:p>
        </p:txBody>
      </p:sp>
      <p:sp>
        <p:nvSpPr>
          <p:cNvPr id="41" name="Rectangle 40">
            <a:extLst>
              <a:ext uri="{FF2B5EF4-FFF2-40B4-BE49-F238E27FC236}">
                <a16:creationId xmlns:a16="http://schemas.microsoft.com/office/drawing/2014/main" id="{AFDEBBBE-12A0-4779-9A86-7AFEA7AE9B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486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3" name="Tiêu đề 2">
            <a:extLst>
              <a:ext uri="{FF2B5EF4-FFF2-40B4-BE49-F238E27FC236}">
                <a16:creationId xmlns:a16="http://schemas.microsoft.com/office/drawing/2014/main" id="{603D455D-FE5E-4D42-876F-D661F97C73C2}"/>
              </a:ext>
            </a:extLst>
          </p:cNvPr>
          <p:cNvSpPr>
            <a:spLocks noGrp="1"/>
          </p:cNvSpPr>
          <p:nvPr>
            <p:ph type="title"/>
          </p:nvPr>
        </p:nvSpPr>
        <p:spPr/>
        <p:txBody>
          <a:bodyPr vert="horz" lIns="91440" tIns="45720" rIns="91440" bIns="45720" rtlCol="0" anchor="t">
            <a:normAutofit/>
          </a:bodyPr>
          <a:lstStyle/>
          <a:p>
            <a:r>
              <a:rPr lang="en-US" sz="3600"/>
              <a:t/>
            </a:r>
            <a:br>
              <a:rPr lang="en-US" sz="3600"/>
            </a:br>
            <a:r>
              <a:rPr lang="en-US" sz="3600">
                <a:cs typeface="Arial"/>
              </a:rPr>
              <a:t>HURLEY II</a:t>
            </a:r>
          </a:p>
        </p:txBody>
      </p:sp>
      <p:sp>
        <p:nvSpPr>
          <p:cNvPr id="2" name="Text Placeholder 1">
            <a:extLst>
              <a:ext uri="{FF2B5EF4-FFF2-40B4-BE49-F238E27FC236}">
                <a16:creationId xmlns:a16="http://schemas.microsoft.com/office/drawing/2014/main" id="{5333649B-7995-4B2D-AAC6-F07E08B5DDD3}"/>
              </a:ext>
            </a:extLst>
          </p:cNvPr>
          <p:cNvSpPr>
            <a:spLocks noGrp="1"/>
          </p:cNvSpPr>
          <p:nvPr>
            <p:ph type="body" sz="half" idx="2"/>
          </p:nvPr>
        </p:nvSpPr>
        <p:spPr/>
        <p:txBody>
          <a:bodyPr/>
          <a:lstStyle/>
          <a:p>
            <a:endParaRPr lang="en-US"/>
          </a:p>
        </p:txBody>
      </p:sp>
      <p:sp>
        <p:nvSpPr>
          <p:cNvPr id="4" name="TextBox 3">
            <a:extLst>
              <a:ext uri="{FF2B5EF4-FFF2-40B4-BE49-F238E27FC236}">
                <a16:creationId xmlns:a16="http://schemas.microsoft.com/office/drawing/2014/main" id="{C7799FDF-661B-478E-9E31-6148D0DD6CC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10" name="Picture 10" descr="A picture containing person, indoor&#10;&#10;Description automatically generated">
            <a:extLst>
              <a:ext uri="{FF2B5EF4-FFF2-40B4-BE49-F238E27FC236}">
                <a16:creationId xmlns:a16="http://schemas.microsoft.com/office/drawing/2014/main" id="{4E9DD66B-CAFA-47FA-9EBB-7BC9A505DA0C}"/>
              </a:ext>
            </a:extLst>
          </p:cNvPr>
          <p:cNvPicPr>
            <a:picLocks noChangeAspect="1"/>
          </p:cNvPicPr>
          <p:nvPr/>
        </p:nvPicPr>
        <p:blipFill>
          <a:blip r:embed="rId3"/>
          <a:stretch>
            <a:fillRect/>
          </a:stretch>
        </p:blipFill>
        <p:spPr>
          <a:xfrm>
            <a:off x="5170098" y="1518560"/>
            <a:ext cx="5244860" cy="4309712"/>
          </a:xfrm>
          <a:prstGeom prst="rect">
            <a:avLst/>
          </a:prstGeom>
        </p:spPr>
      </p:pic>
    </p:spTree>
    <p:extLst>
      <p:ext uri="{BB962C8B-B14F-4D97-AF65-F5344CB8AC3E}">
        <p14:creationId xmlns:p14="http://schemas.microsoft.com/office/powerpoint/2010/main" val="1864592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A3880A-8D8F-466C-A4A1-F07BCDD3719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3C0A64CB-20A1-4508-B568-284EB04F78E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8DA14841-53A4-4935-BE65-C8373B8A6D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877C2CF-B2DD-41C8-8B5E-152673376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4923D72-7E69-464B-94C5-B2530008D0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0CCC86-7A88-4DFF-A0D0-6604606A2A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a:extLst>
              <a:ext uri="{FF2B5EF4-FFF2-40B4-BE49-F238E27FC236}">
                <a16:creationId xmlns:a16="http://schemas.microsoft.com/office/drawing/2014/main" id="{E1F8ABFD-155B-4386-AE33-6E13057CFCF3}"/>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26" name="Rectangle 25">
            <a:extLst>
              <a:ext uri="{FF2B5EF4-FFF2-40B4-BE49-F238E27FC236}">
                <a16:creationId xmlns:a16="http://schemas.microsoft.com/office/drawing/2014/main" id="{54961F17-D0E4-4576-8697-C062B28F32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2DF1AEC-0327-4A10-AED3-E227ACAEBC5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 name="Picture 29">
            <a:extLst>
              <a:ext uri="{FF2B5EF4-FFF2-40B4-BE49-F238E27FC236}">
                <a16:creationId xmlns:a16="http://schemas.microsoft.com/office/drawing/2014/main" id="{C839742D-6F41-4E7D-9C32-1D9825B40F2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31">
            <a:extLst>
              <a:ext uri="{FF2B5EF4-FFF2-40B4-BE49-F238E27FC236}">
                <a16:creationId xmlns:a16="http://schemas.microsoft.com/office/drawing/2014/main" id="{5F3ADA23-8B3C-4029-923E-81303CBEA1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9EAE543-FFF6-43C7-AD71-A9856C6E7C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êu đề 2">
            <a:extLst>
              <a:ext uri="{FF2B5EF4-FFF2-40B4-BE49-F238E27FC236}">
                <a16:creationId xmlns:a16="http://schemas.microsoft.com/office/drawing/2014/main" id="{603D455D-FE5E-4D42-876F-D661F97C73C2}"/>
              </a:ext>
            </a:extLst>
          </p:cNvPr>
          <p:cNvSpPr>
            <a:spLocks noGrp="1"/>
          </p:cNvSpPr>
          <p:nvPr>
            <p:ph type="title"/>
          </p:nvPr>
        </p:nvSpPr>
        <p:spPr>
          <a:xfrm>
            <a:off x="7548117" y="808056"/>
            <a:ext cx="3024722" cy="1249344"/>
          </a:xfrm>
        </p:spPr>
        <p:txBody>
          <a:bodyPr vert="horz" lIns="91440" tIns="45720" rIns="91440" bIns="45720" rtlCol="0" anchor="t">
            <a:normAutofit/>
          </a:bodyPr>
          <a:lstStyle/>
          <a:p>
            <a:r>
              <a:rPr lang="en-US" sz="2800"/>
              <a:t/>
            </a:r>
            <a:br>
              <a:rPr lang="en-US" sz="2800"/>
            </a:br>
            <a:r>
              <a:rPr lang="en-US" sz="2800"/>
              <a:t/>
            </a:r>
            <a:br>
              <a:rPr lang="en-US" sz="2800"/>
            </a:br>
            <a:r>
              <a:rPr lang="en-US" sz="2800"/>
              <a:t>HURLEY III</a:t>
            </a:r>
          </a:p>
        </p:txBody>
      </p:sp>
      <p:pic>
        <p:nvPicPr>
          <p:cNvPr id="7" name="Picture 7" descr="A picture containing vegetable&#10;&#10;Description automatically generated">
            <a:extLst>
              <a:ext uri="{FF2B5EF4-FFF2-40B4-BE49-F238E27FC236}">
                <a16:creationId xmlns:a16="http://schemas.microsoft.com/office/drawing/2014/main" id="{BCB85868-9936-4F37-9367-02697E6219F4}"/>
              </a:ext>
            </a:extLst>
          </p:cNvPr>
          <p:cNvPicPr>
            <a:picLocks noGrp="1" noChangeAspect="1"/>
          </p:cNvPicPr>
          <p:nvPr>
            <p:ph idx="1"/>
          </p:nvPr>
        </p:nvPicPr>
        <p:blipFill rotWithShape="1">
          <a:blip r:embed="rId5"/>
          <a:srcRect b="574"/>
          <a:stretch/>
        </p:blipFill>
        <p:spPr>
          <a:xfrm>
            <a:off x="1005401" y="227"/>
            <a:ext cx="5569814" cy="6858000"/>
          </a:xfrm>
          <a:prstGeom prst="rect">
            <a:avLst/>
          </a:prstGeom>
          <a:ln w="12700">
            <a:solidFill>
              <a:schemeClr val="tx1"/>
            </a:solidFill>
          </a:ln>
        </p:spPr>
      </p:pic>
      <p:sp>
        <p:nvSpPr>
          <p:cNvPr id="36" name="Rectangle 35">
            <a:extLst>
              <a:ext uri="{FF2B5EF4-FFF2-40B4-BE49-F238E27FC236}">
                <a16:creationId xmlns:a16="http://schemas.microsoft.com/office/drawing/2014/main" id="{8D7E355E-8304-4C50-B384-7DAC68D87C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333649B-7995-4B2D-AAC6-F07E08B5DDD3}"/>
              </a:ext>
            </a:extLst>
          </p:cNvPr>
          <p:cNvSpPr>
            <a:spLocks noGrp="1"/>
          </p:cNvSpPr>
          <p:nvPr>
            <p:ph type="body" sz="half" idx="2"/>
          </p:nvPr>
        </p:nvSpPr>
        <p:spPr>
          <a:xfrm>
            <a:off x="7560104" y="2200275"/>
            <a:ext cx="3012735" cy="3849669"/>
          </a:xfrm>
        </p:spPr>
        <p:txBody>
          <a:bodyPr vert="horz" lIns="91440" tIns="45720" rIns="91440" bIns="45720" rtlCol="0" anchor="ctr">
            <a:normAutofit/>
          </a:bodyPr>
          <a:lstStyle/>
          <a:p>
            <a:pPr>
              <a:buFont typeface="Wingdings" panose="05000000000000000000" pitchFamily="2" charset="2"/>
              <a:buChar char="§"/>
            </a:pPr>
            <a:endParaRPr lang="en-US"/>
          </a:p>
        </p:txBody>
      </p:sp>
      <p:sp>
        <p:nvSpPr>
          <p:cNvPr id="38" name="Rectangle 37">
            <a:extLst>
              <a:ext uri="{FF2B5EF4-FFF2-40B4-BE49-F238E27FC236}">
                <a16:creationId xmlns:a16="http://schemas.microsoft.com/office/drawing/2014/main" id="{0178E784-3C81-4963-ACD9-58EF41CE82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899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E1850B-81EE-4905-9A6F-BDF593EC7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2" descr="Timeline&#10;&#10;Description automatically generated">
            <a:extLst>
              <a:ext uri="{FF2B5EF4-FFF2-40B4-BE49-F238E27FC236}">
                <a16:creationId xmlns:a16="http://schemas.microsoft.com/office/drawing/2014/main" id="{5C67274C-4F53-4E04-8EB4-6900D069188F}"/>
              </a:ext>
            </a:extLst>
          </p:cNvPr>
          <p:cNvPicPr>
            <a:picLocks noChangeAspect="1"/>
          </p:cNvPicPr>
          <p:nvPr/>
        </p:nvPicPr>
        <p:blipFill>
          <a:blip r:embed="rId3"/>
          <a:stretch>
            <a:fillRect/>
          </a:stretch>
        </p:blipFill>
        <p:spPr>
          <a:xfrm>
            <a:off x="1815005" y="326017"/>
            <a:ext cx="8746830" cy="6210250"/>
          </a:xfrm>
          <a:prstGeom prst="rect">
            <a:avLst/>
          </a:prstGeom>
        </p:spPr>
      </p:pic>
      <p:sp>
        <p:nvSpPr>
          <p:cNvPr id="9" name="Rectangle 8">
            <a:extLst>
              <a:ext uri="{FF2B5EF4-FFF2-40B4-BE49-F238E27FC236}">
                <a16:creationId xmlns:a16="http://schemas.microsoft.com/office/drawing/2014/main" id="{FA250539-5364-4CFC-82C6-D791BC0C88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3737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737892E-B093-3F4B-A85C-1368D6434918}"/>
              </a:ext>
            </a:extLst>
          </p:cNvPr>
          <p:cNvSpPr>
            <a:spLocks noGrp="1"/>
          </p:cNvSpPr>
          <p:nvPr>
            <p:ph type="title"/>
          </p:nvPr>
        </p:nvSpPr>
        <p:spPr/>
        <p:txBody>
          <a:bodyPr/>
          <a:lstStyle/>
          <a:p>
            <a:r>
              <a:rPr lang="vi-VN"/>
              <a:t>KHÁNG SINH </a:t>
            </a:r>
          </a:p>
        </p:txBody>
      </p:sp>
      <p:sp>
        <p:nvSpPr>
          <p:cNvPr id="3" name="Chỗ dành sẵn cho Nội dung 2">
            <a:extLst>
              <a:ext uri="{FF2B5EF4-FFF2-40B4-BE49-F238E27FC236}">
                <a16:creationId xmlns:a16="http://schemas.microsoft.com/office/drawing/2014/main" id="{58CB84D0-5B4B-0048-99A3-C170A04D9C2E}"/>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3310015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05CA9F4C-EC81-E34C-851C-58F9865D66B4}"/>
              </a:ext>
            </a:extLst>
          </p:cNvPr>
          <p:cNvSpPr>
            <a:spLocks noGrp="1"/>
          </p:cNvSpPr>
          <p:nvPr>
            <p:ph idx="1"/>
          </p:nvPr>
        </p:nvSpPr>
        <p:spPr/>
        <p:txBody>
          <a:bodyPr/>
          <a:lstStyle/>
          <a:p>
            <a:r>
              <a:rPr lang="vi-VN"/>
              <a:t>A. Có </a:t>
            </a:r>
          </a:p>
          <a:p>
            <a:r>
              <a:rPr lang="vi-VN"/>
              <a:t>B. Không</a:t>
            </a:r>
          </a:p>
        </p:txBody>
      </p:sp>
      <p:sp>
        <p:nvSpPr>
          <p:cNvPr id="4" name="TextBox 3">
            <a:extLst>
              <a:ext uri="{FF2B5EF4-FFF2-40B4-BE49-F238E27FC236}">
                <a16:creationId xmlns:a16="http://schemas.microsoft.com/office/drawing/2014/main" id="{6CBDCE6E-EC8C-4B75-897A-18610257A9F5}"/>
              </a:ext>
            </a:extLst>
          </p:cNvPr>
          <p:cNvSpPr txBox="1"/>
          <p:nvPr/>
        </p:nvSpPr>
        <p:spPr>
          <a:xfrm>
            <a:off x="2553420" y="2294626"/>
            <a:ext cx="73439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t>11. Theo </a:t>
            </a:r>
            <a:r>
              <a:rPr lang="en-US" sz="2400" err="1"/>
              <a:t>kinh</a:t>
            </a:r>
            <a:r>
              <a:rPr lang="en-US" sz="2400"/>
              <a:t> </a:t>
            </a:r>
            <a:r>
              <a:rPr lang="en-US" sz="2400" err="1"/>
              <a:t>nghiệm</a:t>
            </a:r>
            <a:r>
              <a:rPr lang="en-US" sz="2400"/>
              <a:t> </a:t>
            </a:r>
            <a:r>
              <a:rPr lang="en-US" sz="2400" err="1"/>
              <a:t>làm</a:t>
            </a:r>
            <a:r>
              <a:rPr lang="en-US" sz="2400"/>
              <a:t> </a:t>
            </a:r>
            <a:r>
              <a:rPr lang="en-US" sz="2400" err="1"/>
              <a:t>việc</a:t>
            </a:r>
            <a:r>
              <a:rPr lang="en-US" sz="2400"/>
              <a:t> </a:t>
            </a:r>
            <a:r>
              <a:rPr lang="en-US" sz="2400" err="1"/>
              <a:t>hàng</a:t>
            </a:r>
            <a:r>
              <a:rPr lang="en-US" sz="2400"/>
              <a:t> </a:t>
            </a:r>
            <a:r>
              <a:rPr lang="en-US" sz="2400" err="1"/>
              <a:t>ngày</a:t>
            </a:r>
            <a:r>
              <a:rPr lang="en-US" sz="2400"/>
              <a:t> </a:t>
            </a:r>
            <a:r>
              <a:rPr lang="en-US" sz="2400" err="1"/>
              <a:t>của</a:t>
            </a:r>
            <a:r>
              <a:rPr lang="en-US" sz="2400"/>
              <a:t> anh,  </a:t>
            </a:r>
            <a:r>
              <a:rPr lang="en-US" sz="2400" err="1"/>
              <a:t>chị</a:t>
            </a:r>
            <a:r>
              <a:rPr lang="en-US" sz="2400"/>
              <a:t> </a:t>
            </a:r>
            <a:r>
              <a:rPr lang="en-US" sz="2400" err="1"/>
              <a:t>kháng</a:t>
            </a:r>
            <a:r>
              <a:rPr lang="en-US" sz="2400"/>
              <a:t> </a:t>
            </a:r>
            <a:r>
              <a:rPr lang="en-US" sz="2400" err="1"/>
              <a:t>sinh</a:t>
            </a:r>
            <a:r>
              <a:rPr lang="en-US" sz="2400"/>
              <a:t> </a:t>
            </a:r>
            <a:r>
              <a:rPr lang="en-US" sz="2400" err="1"/>
              <a:t>có</a:t>
            </a:r>
            <a:r>
              <a:rPr lang="en-US" sz="2400"/>
              <a:t> </a:t>
            </a:r>
            <a:r>
              <a:rPr lang="en-US" sz="2400" err="1"/>
              <a:t>thể</a:t>
            </a:r>
            <a:r>
              <a:rPr lang="en-US" sz="2400"/>
              <a:t> </a:t>
            </a:r>
            <a:r>
              <a:rPr lang="en-US" sz="2400" err="1"/>
              <a:t>điều</a:t>
            </a:r>
            <a:r>
              <a:rPr lang="en-US" sz="2400"/>
              <a:t> </a:t>
            </a:r>
            <a:r>
              <a:rPr lang="en-US" sz="2400" err="1"/>
              <a:t>trị</a:t>
            </a:r>
            <a:r>
              <a:rPr lang="en-US" sz="2400"/>
              <a:t> </a:t>
            </a:r>
            <a:r>
              <a:rPr lang="en-US" sz="2400" err="1"/>
              <a:t>khỏi</a:t>
            </a:r>
            <a:r>
              <a:rPr lang="en-US" sz="2400"/>
              <a:t> </a:t>
            </a:r>
            <a:r>
              <a:rPr lang="en-US" sz="2400" err="1"/>
              <a:t>viêm</a:t>
            </a:r>
            <a:r>
              <a:rPr lang="en-US" sz="2400"/>
              <a:t> </a:t>
            </a:r>
            <a:r>
              <a:rPr lang="en-US" sz="2400" err="1"/>
              <a:t>mủ</a:t>
            </a:r>
            <a:r>
              <a:rPr lang="en-US" sz="2400"/>
              <a:t> </a:t>
            </a:r>
            <a:r>
              <a:rPr lang="en-US" sz="2400" err="1"/>
              <a:t>tuyến</a:t>
            </a:r>
            <a:r>
              <a:rPr lang="en-US" sz="2400"/>
              <a:t> </a:t>
            </a:r>
            <a:r>
              <a:rPr lang="en-US" sz="2400" err="1"/>
              <a:t>mồ</a:t>
            </a:r>
            <a:r>
              <a:rPr lang="en-US" sz="2400"/>
              <a:t> </a:t>
            </a:r>
            <a:r>
              <a:rPr lang="en-US" sz="2400" err="1"/>
              <a:t>hôi</a:t>
            </a:r>
            <a:r>
              <a:rPr lang="en-US" sz="2400"/>
              <a:t> </a:t>
            </a:r>
            <a:r>
              <a:rPr lang="en-US" sz="2400" err="1"/>
              <a:t>quanh</a:t>
            </a:r>
            <a:r>
              <a:rPr lang="en-US" sz="2400"/>
              <a:t> </a:t>
            </a:r>
            <a:r>
              <a:rPr lang="en-US" sz="2400" err="1"/>
              <a:t>hậu</a:t>
            </a:r>
            <a:r>
              <a:rPr lang="en-US" sz="2400"/>
              <a:t> </a:t>
            </a:r>
            <a:r>
              <a:rPr lang="en-US" sz="2400" err="1"/>
              <a:t>môn</a:t>
            </a:r>
            <a:r>
              <a:rPr lang="en-US" sz="2400"/>
              <a:t> </a:t>
            </a:r>
            <a:r>
              <a:rPr lang="en-US" sz="2400" err="1"/>
              <a:t>không</a:t>
            </a:r>
            <a:r>
              <a:rPr lang="en-US" sz="2400"/>
              <a:t>? </a:t>
            </a:r>
            <a:endParaRPr lang="en-US"/>
          </a:p>
        </p:txBody>
      </p:sp>
      <p:sp>
        <p:nvSpPr>
          <p:cNvPr id="6" name="Title 5">
            <a:extLst>
              <a:ext uri="{FF2B5EF4-FFF2-40B4-BE49-F238E27FC236}">
                <a16:creationId xmlns:a16="http://schemas.microsoft.com/office/drawing/2014/main" id="{4C68F2B1-2417-4648-AACE-9B6906E0E5F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72535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92E8DF-BA3F-404D-96A0-ADA2D5F662D7}"/>
              </a:ext>
            </a:extLst>
          </p:cNvPr>
          <p:cNvSpPr>
            <a:spLocks noGrp="1"/>
          </p:cNvSpPr>
          <p:nvPr>
            <p:ph type="title"/>
          </p:nvPr>
        </p:nvSpPr>
        <p:spPr/>
        <p:txBody>
          <a:bodyPr>
            <a:normAutofit fontScale="90000"/>
          </a:bodyPr>
          <a:lstStyle/>
          <a:p>
            <a:r>
              <a:rPr lang="vi-VN">
                <a:latin typeface="Times New Roman"/>
                <a:cs typeface="Times New Roman"/>
              </a:rPr>
              <a:t>12. </a:t>
            </a:r>
            <a:r>
              <a:rPr lang="vi-VN" err="1">
                <a:latin typeface="Times New Roman"/>
                <a:cs typeface="Times New Roman"/>
              </a:rPr>
              <a:t>Kháng</a:t>
            </a:r>
            <a:r>
              <a:rPr lang="vi-VN">
                <a:latin typeface="Times New Roman"/>
                <a:cs typeface="Times New Roman"/>
              </a:rPr>
              <a:t> sinh </a:t>
            </a:r>
            <a:r>
              <a:rPr lang="vi-VN" err="1">
                <a:latin typeface="Times New Roman"/>
                <a:cs typeface="Times New Roman"/>
              </a:rPr>
              <a:t>được</a:t>
            </a:r>
            <a:r>
              <a:rPr lang="vi-VN">
                <a:latin typeface="Times New Roman"/>
                <a:cs typeface="Times New Roman"/>
              </a:rPr>
              <a:t> </a:t>
            </a:r>
            <a:r>
              <a:rPr lang="vi-VN" err="1">
                <a:latin typeface="Times New Roman"/>
                <a:cs typeface="Times New Roman"/>
              </a:rPr>
              <a:t>sử</a:t>
            </a:r>
            <a:r>
              <a:rPr lang="vi-VN">
                <a:latin typeface="Times New Roman"/>
                <a:cs typeface="Times New Roman"/>
              </a:rPr>
              <a:t> </a:t>
            </a:r>
            <a:r>
              <a:rPr lang="vi-VN" err="1">
                <a:latin typeface="Times New Roman"/>
                <a:cs typeface="Times New Roman"/>
              </a:rPr>
              <a:t>dụng</a:t>
            </a:r>
            <a:r>
              <a:rPr lang="vi-VN">
                <a:latin typeface="Times New Roman"/>
                <a:cs typeface="Times New Roman"/>
              </a:rPr>
              <a:t> </a:t>
            </a:r>
            <a:r>
              <a:rPr lang="vi-VN" err="1">
                <a:latin typeface="Times New Roman"/>
                <a:cs typeface="Times New Roman"/>
              </a:rPr>
              <a:t>để</a:t>
            </a:r>
            <a:r>
              <a:rPr lang="vi-VN">
                <a:latin typeface="Times New Roman"/>
                <a:cs typeface="Times New Roman"/>
              </a:rPr>
              <a:t> </a:t>
            </a:r>
            <a:r>
              <a:rPr lang="vi-VN" err="1">
                <a:latin typeface="Times New Roman"/>
                <a:cs typeface="Times New Roman"/>
              </a:rPr>
              <a:t>làm</a:t>
            </a:r>
            <a:r>
              <a:rPr lang="vi-VN">
                <a:latin typeface="Times New Roman"/>
                <a:cs typeface="Times New Roman"/>
              </a:rPr>
              <a:t> </a:t>
            </a:r>
            <a:r>
              <a:rPr lang="vi-VN" err="1">
                <a:latin typeface="Times New Roman"/>
                <a:cs typeface="Times New Roman"/>
              </a:rPr>
              <a:t>giảm</a:t>
            </a:r>
            <a:r>
              <a:rPr lang="vi-VN">
                <a:latin typeface="Times New Roman"/>
                <a:cs typeface="Times New Roman"/>
              </a:rPr>
              <a:t> </a:t>
            </a:r>
            <a:r>
              <a:rPr lang="vi-VN" err="1">
                <a:latin typeface="Times New Roman"/>
                <a:cs typeface="Times New Roman"/>
              </a:rPr>
              <a:t>mức</a:t>
            </a:r>
            <a:r>
              <a:rPr lang="vi-VN">
                <a:latin typeface="Times New Roman"/>
                <a:cs typeface="Times New Roman"/>
              </a:rPr>
              <a:t> </a:t>
            </a:r>
            <a:r>
              <a:rPr lang="vi-VN" err="1">
                <a:latin typeface="Times New Roman"/>
                <a:cs typeface="Times New Roman"/>
              </a:rPr>
              <a:t>độ</a:t>
            </a:r>
            <a:r>
              <a:rPr lang="vi-VN">
                <a:latin typeface="Times New Roman"/>
                <a:cs typeface="Times New Roman"/>
              </a:rPr>
              <a:t> </a:t>
            </a:r>
            <a:r>
              <a:rPr lang="vi-VN" err="1">
                <a:latin typeface="Times New Roman"/>
                <a:cs typeface="Times New Roman"/>
              </a:rPr>
              <a:t>trầm</a:t>
            </a:r>
            <a:r>
              <a:rPr lang="vi-VN">
                <a:latin typeface="Times New Roman"/>
                <a:cs typeface="Times New Roman"/>
              </a:rPr>
              <a:t> </a:t>
            </a:r>
            <a:r>
              <a:rPr lang="vi-VN" err="1">
                <a:latin typeface="Times New Roman"/>
                <a:cs typeface="Times New Roman"/>
              </a:rPr>
              <a:t>trọng</a:t>
            </a:r>
            <a:r>
              <a:rPr lang="vi-VN">
                <a:latin typeface="Times New Roman"/>
                <a:cs typeface="Times New Roman"/>
              </a:rPr>
              <a:t> </a:t>
            </a:r>
            <a:r>
              <a:rPr lang="vi-VN" err="1">
                <a:latin typeface="Times New Roman"/>
                <a:cs typeface="Times New Roman"/>
              </a:rPr>
              <a:t>của</a:t>
            </a:r>
            <a:r>
              <a:rPr lang="vi-VN">
                <a:latin typeface="Times New Roman"/>
                <a:cs typeface="Times New Roman"/>
              </a:rPr>
              <a:t> viêm mủ tuyến mồ hôi trước phẫu thuật  </a:t>
            </a:r>
            <a:endParaRPr lang="vi-VN"/>
          </a:p>
        </p:txBody>
      </p:sp>
      <p:sp>
        <p:nvSpPr>
          <p:cNvPr id="3" name="Chỗ dành sẵn cho Nội dung 2">
            <a:extLst>
              <a:ext uri="{FF2B5EF4-FFF2-40B4-BE49-F238E27FC236}">
                <a16:creationId xmlns:a16="http://schemas.microsoft.com/office/drawing/2014/main" id="{0E97AC95-5FB7-8F42-AB79-FFD9F7BCF6C5}"/>
              </a:ext>
            </a:extLst>
          </p:cNvPr>
          <p:cNvSpPr>
            <a:spLocks noGrp="1"/>
          </p:cNvSpPr>
          <p:nvPr>
            <p:ph idx="1"/>
          </p:nvPr>
        </p:nvSpPr>
        <p:spPr/>
        <p:txBody>
          <a:bodyPr>
            <a:normAutofit/>
          </a:bodyPr>
          <a:lstStyle/>
          <a:p>
            <a:r>
              <a:rPr lang="vi-VN"/>
              <a:t>Tetracycline, </a:t>
            </a:r>
            <a:r>
              <a:rPr lang="vi-VN" err="1"/>
              <a:t>Clindamycine</a:t>
            </a:r>
            <a:r>
              <a:rPr lang="vi-VN"/>
              <a:t> hay Kết hợp kháng sinh toàn thân khác</a:t>
            </a:r>
          </a:p>
          <a:p>
            <a:r>
              <a:rPr lang="vi-VN"/>
              <a:t>Thử nghiệm </a:t>
            </a:r>
            <a:r>
              <a:rPr lang="vi-VN" err="1"/>
              <a:t>pilot</a:t>
            </a:r>
            <a:r>
              <a:rPr lang="vi-VN"/>
              <a:t> là giảm giai đoạn viêm mủ tuyến mồ hôi: </a:t>
            </a:r>
          </a:p>
          <a:p>
            <a:r>
              <a:rPr lang="vi-VN"/>
              <a:t>- 6 tuần đầu </a:t>
            </a:r>
            <a:r>
              <a:rPr lang="vi-VN" err="1"/>
              <a:t>ertapenem</a:t>
            </a:r>
            <a:endParaRPr lang="vi-VN"/>
          </a:p>
          <a:p>
            <a:r>
              <a:rPr lang="vi-VN"/>
              <a:t>- 6 tuần sau phối hợp </a:t>
            </a:r>
            <a:r>
              <a:rPr lang="vi-VN" err="1"/>
              <a:t>rifampicin</a:t>
            </a:r>
            <a:r>
              <a:rPr lang="vi-VN"/>
              <a:t>/</a:t>
            </a:r>
            <a:r>
              <a:rPr lang="vi-VN" err="1"/>
              <a:t>moxifloxacin</a:t>
            </a:r>
            <a:r>
              <a:rPr lang="vi-VN"/>
              <a:t>/metronidazole</a:t>
            </a:r>
          </a:p>
        </p:txBody>
      </p:sp>
    </p:spTree>
    <p:extLst>
      <p:ext uri="{BB962C8B-B14F-4D97-AF65-F5344CB8AC3E}">
        <p14:creationId xmlns:p14="http://schemas.microsoft.com/office/powerpoint/2010/main" val="4279174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7D70721-320E-D943-9856-9F06E1F354C2}"/>
              </a:ext>
            </a:extLst>
          </p:cNvPr>
          <p:cNvSpPr>
            <a:spLocks noGrp="1"/>
          </p:cNvSpPr>
          <p:nvPr>
            <p:ph type="title"/>
          </p:nvPr>
        </p:nvSpPr>
        <p:spPr/>
        <p:txBody>
          <a:bodyPr/>
          <a:lstStyle/>
          <a:p>
            <a:r>
              <a:rPr lang="vi-VN"/>
              <a:t>STEROIDS</a:t>
            </a:r>
          </a:p>
        </p:txBody>
      </p:sp>
      <p:sp>
        <p:nvSpPr>
          <p:cNvPr id="3" name="Chỗ dành sẵn cho Nội dung 2">
            <a:extLst>
              <a:ext uri="{FF2B5EF4-FFF2-40B4-BE49-F238E27FC236}">
                <a16:creationId xmlns:a16="http://schemas.microsoft.com/office/drawing/2014/main" id="{1E8302EA-75BC-C449-B0E3-C22A97DD1300}"/>
              </a:ext>
            </a:extLst>
          </p:cNvPr>
          <p:cNvSpPr>
            <a:spLocks noGrp="1"/>
          </p:cNvSpPr>
          <p:nvPr>
            <p:ph idx="1"/>
          </p:nvPr>
        </p:nvSpPr>
        <p:spPr/>
        <p:txBody>
          <a:bodyPr/>
          <a:lstStyle/>
          <a:p>
            <a:pPr marL="0" indent="0">
              <a:buNone/>
            </a:pPr>
            <a:r>
              <a:rPr lang="vi-VN">
                <a:latin typeface="Arial"/>
                <a:cs typeface="Arial"/>
              </a:rPr>
              <a:t>* Chích </a:t>
            </a:r>
            <a:r>
              <a:rPr lang="vi-VN" err="1">
                <a:latin typeface="Arial"/>
                <a:cs typeface="Arial"/>
              </a:rPr>
              <a:t>steroid</a:t>
            </a:r>
            <a:r>
              <a:rPr lang="vi-VN">
                <a:latin typeface="Arial"/>
                <a:cs typeface="Arial"/>
              </a:rPr>
              <a:t> </a:t>
            </a:r>
            <a:r>
              <a:rPr lang="vi-VN" err="1">
                <a:latin typeface="Arial"/>
                <a:cs typeface="Arial"/>
              </a:rPr>
              <a:t>tại</a:t>
            </a:r>
            <a:r>
              <a:rPr lang="vi-VN">
                <a:latin typeface="Arial"/>
                <a:cs typeface="Arial"/>
              </a:rPr>
              <a:t> </a:t>
            </a:r>
            <a:r>
              <a:rPr lang="vi-VN" err="1">
                <a:latin typeface="Arial"/>
                <a:cs typeface="Arial"/>
              </a:rPr>
              <a:t>chỗ</a:t>
            </a:r>
            <a:r>
              <a:rPr lang="vi-VN">
                <a:latin typeface="Arial"/>
                <a:cs typeface="Arial"/>
              </a:rPr>
              <a:t> </a:t>
            </a:r>
            <a:r>
              <a:rPr lang="vi-VN" err="1">
                <a:latin typeface="Arial"/>
                <a:cs typeface="Arial"/>
              </a:rPr>
              <a:t>tổn</a:t>
            </a:r>
            <a:r>
              <a:rPr lang="vi-VN">
                <a:latin typeface="Arial"/>
                <a:cs typeface="Arial"/>
              </a:rPr>
              <a:t> thương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trong giai </a:t>
            </a:r>
            <a:r>
              <a:rPr lang="vi-VN" err="1">
                <a:latin typeface="Arial"/>
                <a:cs typeface="Arial"/>
              </a:rPr>
              <a:t>đoạn</a:t>
            </a:r>
            <a:r>
              <a:rPr lang="vi-VN">
                <a:latin typeface="Arial"/>
                <a:cs typeface="Arial"/>
              </a:rPr>
              <a:t> </a:t>
            </a:r>
            <a:r>
              <a:rPr lang="vi-VN" err="1">
                <a:latin typeface="Arial"/>
                <a:cs typeface="Arial"/>
              </a:rPr>
              <a:t>bùng</a:t>
            </a:r>
            <a:r>
              <a:rPr lang="vi-VN">
                <a:latin typeface="Arial"/>
                <a:cs typeface="Arial"/>
              </a:rPr>
              <a:t> </a:t>
            </a:r>
            <a:r>
              <a:rPr lang="vi-VN" err="1">
                <a:latin typeface="Arial"/>
                <a:cs typeface="Arial"/>
              </a:rPr>
              <a:t>phát</a:t>
            </a:r>
            <a:r>
              <a:rPr lang="vi-VN">
                <a:latin typeface="Arial"/>
                <a:cs typeface="Arial"/>
              </a:rPr>
              <a:t> </a:t>
            </a:r>
            <a:r>
              <a:rPr lang="vi-VN" err="1">
                <a:latin typeface="Arial"/>
                <a:cs typeface="Arial"/>
              </a:rPr>
              <a:t>cấp</a:t>
            </a:r>
            <a:r>
              <a:rPr lang="vi-VN">
                <a:latin typeface="Arial"/>
                <a:cs typeface="Arial"/>
              </a:rPr>
              <a:t> </a:t>
            </a:r>
            <a:r>
              <a:rPr lang="vi-VN" err="1">
                <a:latin typeface="Arial"/>
                <a:cs typeface="Arial"/>
              </a:rPr>
              <a:t>tính</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nốt</a:t>
            </a:r>
            <a:r>
              <a:rPr lang="vi-VN">
                <a:latin typeface="Arial"/>
                <a:cs typeface="Arial"/>
              </a:rPr>
              <a:t> viêm </a:t>
            </a:r>
            <a:endParaRPr lang="en-US"/>
          </a:p>
          <a:p>
            <a:pPr marL="0" indent="0">
              <a:buNone/>
            </a:pPr>
            <a:r>
              <a:rPr lang="vi-VN"/>
              <a:t>- Đáp ứng lâm sàng trong 2-3 ngày</a:t>
            </a:r>
            <a:endParaRPr lang="vi-VN">
              <a:cs typeface="Arial" panose="020B0604020202020204" pitchFamily="34" charset="0"/>
            </a:endParaRPr>
          </a:p>
          <a:p>
            <a:pPr marL="0" indent="0">
              <a:buNone/>
            </a:pPr>
            <a:r>
              <a:rPr lang="vi-VN">
                <a:latin typeface="Arial"/>
                <a:cs typeface="Arial"/>
              </a:rPr>
              <a:t>- </a:t>
            </a:r>
            <a:r>
              <a:rPr lang="vi-VN" err="1">
                <a:latin typeface="Arial"/>
                <a:cs typeface="Arial"/>
              </a:rPr>
              <a:t>Chống</a:t>
            </a:r>
            <a:r>
              <a:rPr lang="vi-VN">
                <a:latin typeface="Arial"/>
                <a:cs typeface="Arial"/>
              </a:rPr>
              <a:t> </a:t>
            </a:r>
            <a:r>
              <a:rPr lang="vi-VN" err="1">
                <a:latin typeface="Arial"/>
                <a:cs typeface="Arial"/>
              </a:rPr>
              <a:t>chỉ</a:t>
            </a:r>
            <a:r>
              <a:rPr lang="vi-VN">
                <a:latin typeface="Arial"/>
                <a:cs typeface="Arial"/>
              </a:rPr>
              <a:t> </a:t>
            </a:r>
            <a:r>
              <a:rPr lang="vi-VN" err="1">
                <a:latin typeface="Arial"/>
                <a:cs typeface="Arial"/>
              </a:rPr>
              <a:t>định</a:t>
            </a:r>
            <a:r>
              <a:rPr lang="vi-VN">
                <a:latin typeface="Arial"/>
                <a:cs typeface="Arial"/>
              </a:rPr>
              <a:t> khi </a:t>
            </a:r>
            <a:r>
              <a:rPr lang="vi-VN" err="1">
                <a:latin typeface="Arial"/>
                <a:cs typeface="Arial"/>
              </a:rPr>
              <a:t>có</a:t>
            </a:r>
            <a:r>
              <a:rPr lang="vi-VN">
                <a:latin typeface="Arial"/>
                <a:cs typeface="Arial"/>
              </a:rPr>
              <a:t> </a:t>
            </a:r>
            <a:r>
              <a:rPr lang="vi-VN" err="1">
                <a:latin typeface="Arial"/>
                <a:cs typeface="Arial"/>
              </a:rPr>
              <a:t>nhiễm</a:t>
            </a:r>
            <a:r>
              <a:rPr lang="vi-VN">
                <a:latin typeface="Arial"/>
                <a:cs typeface="Arial"/>
              </a:rPr>
              <a:t> </a:t>
            </a:r>
            <a:r>
              <a:rPr lang="vi-VN" err="1">
                <a:latin typeface="Arial"/>
                <a:cs typeface="Arial"/>
              </a:rPr>
              <a:t>trùng</a:t>
            </a:r>
            <a:endParaRPr lang="vi-VN">
              <a:latin typeface="Arial"/>
              <a:cs typeface="Arial"/>
            </a:endParaRPr>
          </a:p>
          <a:p>
            <a:pPr marL="344170" indent="-344170"/>
            <a:r>
              <a:rPr lang="vi-VN"/>
              <a:t>Có thể gây sạm da và giãn mao mạch da</a:t>
            </a:r>
            <a:endParaRPr lang="vi-VN">
              <a:cs typeface="Arial" panose="020B0604020202020204" pitchFamily="34" charset="0"/>
            </a:endParaRPr>
          </a:p>
          <a:p>
            <a:pPr marL="344170" indent="-344170"/>
            <a:r>
              <a:rPr lang="vi-VN" err="1"/>
              <a:t>Steroid</a:t>
            </a:r>
            <a:r>
              <a:rPr lang="vi-VN"/>
              <a:t> toàn thân cũng được sử dụng trong đợt cấp, không nên sử dụng kéo dài</a:t>
            </a:r>
            <a:endParaRPr lang="vi-VN">
              <a:cs typeface="Arial" panose="020B0604020202020204" pitchFamily="34" charset="0"/>
            </a:endParaRPr>
          </a:p>
        </p:txBody>
      </p:sp>
    </p:spTree>
    <p:extLst>
      <p:ext uri="{BB962C8B-B14F-4D97-AF65-F5344CB8AC3E}">
        <p14:creationId xmlns:p14="http://schemas.microsoft.com/office/powerpoint/2010/main" val="3739462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E57316F-D84B-4E4F-887B-3A31A3B53C49}"/>
              </a:ext>
            </a:extLst>
          </p:cNvPr>
          <p:cNvSpPr>
            <a:spLocks noGrp="1"/>
          </p:cNvSpPr>
          <p:nvPr>
            <p:ph type="title"/>
          </p:nvPr>
        </p:nvSpPr>
        <p:spPr/>
        <p:txBody>
          <a:bodyPr/>
          <a:lstStyle/>
          <a:p>
            <a:r>
              <a:rPr lang="vi-VN"/>
              <a:t>Các thuốc kháng TNF</a:t>
            </a:r>
          </a:p>
        </p:txBody>
      </p:sp>
      <p:sp>
        <p:nvSpPr>
          <p:cNvPr id="3" name="Chỗ dành sẵn cho Nội dung 2">
            <a:extLst>
              <a:ext uri="{FF2B5EF4-FFF2-40B4-BE49-F238E27FC236}">
                <a16:creationId xmlns:a16="http://schemas.microsoft.com/office/drawing/2014/main" id="{AAEA5178-A0B5-014E-83DF-0DFBBAC81C85}"/>
              </a:ext>
            </a:extLst>
          </p:cNvPr>
          <p:cNvSpPr>
            <a:spLocks noGrp="1"/>
          </p:cNvSpPr>
          <p:nvPr>
            <p:ph idx="1"/>
          </p:nvPr>
        </p:nvSpPr>
        <p:spPr/>
        <p:txBody>
          <a:bodyPr/>
          <a:lstStyle/>
          <a:p>
            <a:r>
              <a:rPr lang="vi-VN" b="0" i="0" u="none" strike="noStrike" err="1">
                <a:effectLst/>
                <a:latin typeface="Roboto" panose="020F0502020204030204" pitchFamily="34" charset="0"/>
              </a:rPr>
              <a:t>Tumor</a:t>
            </a:r>
            <a:r>
              <a:rPr lang="vi-VN" b="0" i="0" u="none" strike="noStrike">
                <a:effectLst/>
                <a:latin typeface="Roboto" panose="020F0502020204030204" pitchFamily="34" charset="0"/>
              </a:rPr>
              <a:t> </a:t>
            </a:r>
            <a:r>
              <a:rPr lang="vi-VN" b="0" i="0" u="none" strike="noStrike" err="1">
                <a:effectLst/>
                <a:latin typeface="Roboto" panose="020F0502020204030204" pitchFamily="34" charset="0"/>
              </a:rPr>
              <a:t>Necrosis</a:t>
            </a:r>
            <a:r>
              <a:rPr lang="vi-VN" b="0" i="0" u="none" strike="noStrike">
                <a:effectLst/>
                <a:latin typeface="Roboto" panose="020F0502020204030204" pitchFamily="34" charset="0"/>
              </a:rPr>
              <a:t> </a:t>
            </a:r>
            <a:r>
              <a:rPr lang="vi-VN" b="0" i="0" u="none" strike="noStrike" err="1">
                <a:effectLst/>
                <a:latin typeface="Roboto" panose="020F0502020204030204" pitchFamily="34" charset="0"/>
              </a:rPr>
              <a:t>Factors</a:t>
            </a:r>
            <a:r>
              <a:rPr lang="vi-VN" b="0" i="0" u="none" strike="noStrike">
                <a:effectLst/>
                <a:latin typeface="Roboto" panose="020F0502020204030204" pitchFamily="34" charset="0"/>
              </a:rPr>
              <a:t>" (viết tắt </a:t>
            </a:r>
            <a:r>
              <a:rPr lang="vi-VN" b="1" i="0" u="none" strike="noStrike">
                <a:effectLst/>
                <a:latin typeface="Roboto" panose="020F0502020204030204" pitchFamily="34" charset="0"/>
              </a:rPr>
              <a:t>là TNF</a:t>
            </a:r>
            <a:r>
              <a:rPr lang="vi-VN" b="0" i="0" u="none" strike="noStrike">
                <a:effectLst/>
                <a:latin typeface="Roboto" panose="020F0502020204030204" pitchFamily="34" charset="0"/>
              </a:rPr>
              <a:t>) dùng để chỉ một loại </a:t>
            </a:r>
            <a:r>
              <a:rPr lang="vi-VN" b="0" i="0" u="none" strike="noStrike" err="1">
                <a:effectLst/>
                <a:latin typeface="Roboto" panose="020F0502020204030204" pitchFamily="34" charset="0"/>
              </a:rPr>
              <a:t>prôtêin</a:t>
            </a:r>
            <a:r>
              <a:rPr lang="vi-VN" b="0" i="0" u="none" strike="noStrike">
                <a:effectLst/>
                <a:latin typeface="Roboto" panose="020F0502020204030204" pitchFamily="34" charset="0"/>
              </a:rPr>
              <a:t> đóng vai trò tín hiệu tế bào liên quan đến viêm toàn thân và tạo nên phản ứng giai đoạn cấp tính</a:t>
            </a:r>
          </a:p>
          <a:p>
            <a:r>
              <a:rPr lang="vi-VN" err="1"/>
              <a:t>Infliximab</a:t>
            </a:r>
            <a:r>
              <a:rPr lang="vi-VN"/>
              <a:t> giảm 50% độ nặng</a:t>
            </a:r>
          </a:p>
          <a:p>
            <a:r>
              <a:rPr lang="vi-VN" err="1"/>
              <a:t>Adalimumab</a:t>
            </a:r>
            <a:r>
              <a:rPr lang="vi-VN"/>
              <a:t> giảm 80% độ nặng </a:t>
            </a:r>
          </a:p>
        </p:txBody>
      </p:sp>
    </p:spTree>
    <p:extLst>
      <p:ext uri="{BB962C8B-B14F-4D97-AF65-F5344CB8AC3E}">
        <p14:creationId xmlns:p14="http://schemas.microsoft.com/office/powerpoint/2010/main" val="1935746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13383D0-6E76-E24E-BEED-DCDB3536DC20}"/>
              </a:ext>
            </a:extLst>
          </p:cNvPr>
          <p:cNvSpPr>
            <a:spLocks noGrp="1"/>
          </p:cNvSpPr>
          <p:nvPr>
            <p:ph type="title"/>
          </p:nvPr>
        </p:nvSpPr>
        <p:spPr/>
        <p:txBody>
          <a:bodyPr/>
          <a:lstStyle/>
          <a:p>
            <a:r>
              <a:rPr lang="vi-VN"/>
              <a:t>ĐIỀU TRỊ PHẪU THUẬT</a:t>
            </a:r>
          </a:p>
        </p:txBody>
      </p:sp>
      <p:sp>
        <p:nvSpPr>
          <p:cNvPr id="3" name="Chỗ dành sẵn cho Nội dung 2">
            <a:extLst>
              <a:ext uri="{FF2B5EF4-FFF2-40B4-BE49-F238E27FC236}">
                <a16:creationId xmlns:a16="http://schemas.microsoft.com/office/drawing/2014/main" id="{B75FF58C-1C63-154B-A526-BF315E1919D8}"/>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65181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A3BD58F-D839-0144-B51D-223E23EB8FD5}"/>
              </a:ext>
            </a:extLst>
          </p:cNvPr>
          <p:cNvSpPr>
            <a:spLocks noGrp="1"/>
          </p:cNvSpPr>
          <p:nvPr>
            <p:ph type="title"/>
          </p:nvPr>
        </p:nvSpPr>
        <p:spPr>
          <a:xfrm>
            <a:off x="2611808" y="974887"/>
            <a:ext cx="7958331" cy="1077229"/>
          </a:xfrm>
        </p:spPr>
        <p:txBody>
          <a:bodyPr>
            <a:normAutofit fontScale="90000"/>
          </a:bodyPr>
          <a:lstStyle/>
          <a:p>
            <a:r>
              <a:rPr lang="vi-VN" dirty="0">
                <a:latin typeface="Times New Roman"/>
                <a:cs typeface="Times New Roman"/>
              </a:rPr>
              <a:t>12. Điều trị phẫu thuật bằng cách rạch dẫn lưu áp xe là có thể điều trị triệt để bệnh viêm mủ tuyến mồ hôi.</a:t>
            </a:r>
          </a:p>
        </p:txBody>
      </p:sp>
      <p:sp>
        <p:nvSpPr>
          <p:cNvPr id="3" name="Chỗ dành sẵn cho Nội dung 2">
            <a:extLst>
              <a:ext uri="{FF2B5EF4-FFF2-40B4-BE49-F238E27FC236}">
                <a16:creationId xmlns:a16="http://schemas.microsoft.com/office/drawing/2014/main" id="{6DD506FA-C212-B445-BBC5-59EFAA4F33B6}"/>
              </a:ext>
            </a:extLst>
          </p:cNvPr>
          <p:cNvSpPr>
            <a:spLocks noGrp="1"/>
          </p:cNvSpPr>
          <p:nvPr>
            <p:ph idx="1"/>
          </p:nvPr>
        </p:nvSpPr>
        <p:spPr/>
        <p:txBody>
          <a:bodyPr/>
          <a:lstStyle/>
          <a:p>
            <a:r>
              <a:rPr lang="vi-VN" dirty="0"/>
              <a:t>A. Đúng</a:t>
            </a:r>
          </a:p>
          <a:p>
            <a:r>
              <a:rPr lang="vi-VN" dirty="0"/>
              <a:t>B. Sai</a:t>
            </a:r>
          </a:p>
        </p:txBody>
      </p:sp>
    </p:spTree>
    <p:extLst>
      <p:ext uri="{BB962C8B-B14F-4D97-AF65-F5344CB8AC3E}">
        <p14:creationId xmlns:p14="http://schemas.microsoft.com/office/powerpoint/2010/main" val="101624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0BD8206-B9D3-9648-8A82-439AFFDCF98A}"/>
              </a:ext>
            </a:extLst>
          </p:cNvPr>
          <p:cNvSpPr>
            <a:spLocks noGrp="1"/>
          </p:cNvSpPr>
          <p:nvPr>
            <p:ph type="title"/>
          </p:nvPr>
        </p:nvSpPr>
        <p:spPr/>
        <p:txBody>
          <a:bodyPr/>
          <a:lstStyle/>
          <a:p>
            <a:r>
              <a:rPr lang="vi-VN"/>
              <a:t>ĐỊNH NGHĨA </a:t>
            </a:r>
          </a:p>
        </p:txBody>
      </p:sp>
      <p:sp>
        <p:nvSpPr>
          <p:cNvPr id="3" name="Chỗ dành sẵn cho Nội dung 2">
            <a:extLst>
              <a:ext uri="{FF2B5EF4-FFF2-40B4-BE49-F238E27FC236}">
                <a16:creationId xmlns:a16="http://schemas.microsoft.com/office/drawing/2014/main" id="{417BA2F6-9270-7141-87CC-056E58F66C60}"/>
              </a:ext>
            </a:extLst>
          </p:cNvPr>
          <p:cNvSpPr>
            <a:spLocks noGrp="1"/>
          </p:cNvSpPr>
          <p:nvPr>
            <p:ph idx="1"/>
          </p:nvPr>
        </p:nvSpPr>
        <p:spPr>
          <a:xfrm>
            <a:off x="2611808" y="1406071"/>
            <a:ext cx="7796540" cy="5451929"/>
          </a:xfrm>
        </p:spPr>
        <p:txBody>
          <a:bodyPr>
            <a:normAutofit/>
          </a:bodyPr>
          <a:lstStyle/>
          <a:p>
            <a:pPr marL="344170" indent="-344170"/>
            <a:r>
              <a:rPr lang="vi-VN" sz="2400" err="1"/>
              <a:t>Hidradenitis</a:t>
            </a:r>
            <a:r>
              <a:rPr lang="vi-VN" sz="2400"/>
              <a:t> </a:t>
            </a:r>
            <a:r>
              <a:rPr lang="vi-VN" sz="2400" err="1"/>
              <a:t>suppurativa</a:t>
            </a:r>
            <a:r>
              <a:rPr lang="vi-VN" sz="2400"/>
              <a:t> (HS) viêm mủ tuyến mồ hôi là một bệnh gây tổn thương da, viêm mạn tính đặc trưng là những nốt đau tái phát và các ổ áp xe tự vở tạo thành các đường rò và thành sẹo. </a:t>
            </a:r>
            <a:endParaRPr lang="en-US"/>
          </a:p>
          <a:p>
            <a:pPr marL="344170" indent="-344170"/>
            <a:r>
              <a:rPr lang="vi-VN" sz="2400">
                <a:latin typeface="Arial"/>
                <a:cs typeface="Arial"/>
              </a:rPr>
              <a:t>Sang thương thường gặp tại những vùng </a:t>
            </a:r>
            <a:r>
              <a:rPr lang="vi-VN" sz="2400" err="1">
                <a:latin typeface="Arial"/>
                <a:cs typeface="Arial"/>
              </a:rPr>
              <a:t>giải</a:t>
            </a:r>
            <a:r>
              <a:rPr lang="vi-VN" sz="2400">
                <a:latin typeface="Arial"/>
                <a:cs typeface="Arial"/>
              </a:rPr>
              <a:t> </a:t>
            </a:r>
            <a:r>
              <a:rPr lang="vi-VN" sz="2400" err="1">
                <a:latin typeface="Arial"/>
                <a:cs typeface="Arial"/>
              </a:rPr>
              <a:t>phẫu</a:t>
            </a:r>
            <a:r>
              <a:rPr lang="vi-VN" sz="2400">
                <a:latin typeface="Arial"/>
                <a:cs typeface="Arial"/>
              </a:rPr>
              <a:t> mang </a:t>
            </a:r>
            <a:r>
              <a:rPr lang="vi-VN" sz="2400" err="1">
                <a:latin typeface="Arial"/>
                <a:cs typeface="Arial"/>
              </a:rPr>
              <a:t>tuyến</a:t>
            </a:r>
            <a:r>
              <a:rPr lang="vi-VN" sz="2400">
                <a:latin typeface="Arial"/>
                <a:cs typeface="Arial"/>
              </a:rPr>
              <a:t> </a:t>
            </a:r>
            <a:r>
              <a:rPr lang="vi-VN" sz="2400" err="1">
                <a:latin typeface="Arial"/>
                <a:cs typeface="Arial"/>
              </a:rPr>
              <a:t>mồ</a:t>
            </a:r>
            <a:r>
              <a:rPr lang="vi-VN" sz="2400">
                <a:latin typeface="Arial"/>
                <a:cs typeface="Arial"/>
              </a:rPr>
              <a:t> hôi </a:t>
            </a:r>
            <a:r>
              <a:rPr lang="vi-VN" sz="2400" err="1">
                <a:latin typeface="Arial"/>
                <a:cs typeface="Arial"/>
              </a:rPr>
              <a:t>dầu</a:t>
            </a:r>
            <a:r>
              <a:rPr lang="vi-VN" sz="2400">
                <a:latin typeface="Arial"/>
                <a:cs typeface="Arial"/>
              </a:rPr>
              <a:t> </a:t>
            </a:r>
            <a:r>
              <a:rPr lang="vi-VN" sz="2400" err="1">
                <a:latin typeface="Arial"/>
                <a:cs typeface="Arial"/>
              </a:rPr>
              <a:t>của</a:t>
            </a:r>
            <a:r>
              <a:rPr lang="vi-VN" sz="2400">
                <a:latin typeface="Arial"/>
                <a:cs typeface="Arial"/>
              </a:rPr>
              <a:t> cơ </a:t>
            </a:r>
            <a:r>
              <a:rPr lang="vi-VN" sz="2400" err="1">
                <a:latin typeface="Arial"/>
                <a:cs typeface="Arial"/>
              </a:rPr>
              <a:t>thể</a:t>
            </a:r>
            <a:r>
              <a:rPr lang="vi-VN" sz="2400">
                <a:latin typeface="Arial"/>
                <a:cs typeface="Arial"/>
              </a:rPr>
              <a:t> </a:t>
            </a:r>
            <a:r>
              <a:rPr lang="vi-VN" sz="2400">
                <a:latin typeface=".SFUI-Regular"/>
                <a:cs typeface="Arial"/>
              </a:rPr>
              <a:t>như</a:t>
            </a:r>
            <a:r>
              <a:rPr lang="vi-VN" sz="2400" b="0" i="0">
                <a:effectLst/>
                <a:latin typeface=".SFUI-Regular"/>
              </a:rPr>
              <a:t> </a:t>
            </a:r>
            <a:r>
              <a:rPr lang="vi-VN" sz="2400" b="0" i="0" err="1">
                <a:effectLst/>
                <a:latin typeface=".SFUI-Regular"/>
              </a:rPr>
              <a:t>nách</a:t>
            </a:r>
            <a:r>
              <a:rPr lang="vi-VN" sz="2400" b="0" i="0">
                <a:effectLst/>
                <a:latin typeface=".SFUI-Regular"/>
              </a:rPr>
              <a:t>, </a:t>
            </a:r>
            <a:r>
              <a:rPr lang="vi-VN" sz="2400" b="0" i="0" err="1">
                <a:effectLst/>
                <a:latin typeface=".SFUI-Regular"/>
              </a:rPr>
              <a:t>bẹn</a:t>
            </a:r>
            <a:r>
              <a:rPr lang="vi-VN" sz="2400" b="0" i="0">
                <a:effectLst/>
                <a:latin typeface=".SFUI-Regular"/>
              </a:rPr>
              <a:t>, mông, </a:t>
            </a:r>
            <a:r>
              <a:rPr lang="vi-VN" sz="2400" b="0" i="0" err="1">
                <a:effectLst/>
                <a:latin typeface=".SFUI-Regular"/>
              </a:rPr>
              <a:t>dưới</a:t>
            </a:r>
            <a:r>
              <a:rPr lang="vi-VN" sz="2400" b="0" i="0">
                <a:effectLst/>
                <a:latin typeface=".SFUI-Regular"/>
              </a:rPr>
              <a:t> </a:t>
            </a:r>
            <a:r>
              <a:rPr lang="vi-VN" sz="2400" b="0" i="0" err="1">
                <a:effectLst/>
                <a:latin typeface=".SFUI-Regular"/>
              </a:rPr>
              <a:t>vú</a:t>
            </a:r>
            <a:r>
              <a:rPr lang="vi-VN" sz="2400" b="0" i="0">
                <a:effectLst/>
                <a:latin typeface=".SFUI-Regular"/>
              </a:rPr>
              <a:t> </a:t>
            </a:r>
            <a:r>
              <a:rPr lang="vi-VN" sz="2400" b="0" i="0" err="1">
                <a:effectLst/>
                <a:latin typeface=".SFUI-Regular"/>
              </a:rPr>
              <a:t>và</a:t>
            </a:r>
            <a:r>
              <a:rPr lang="vi-VN" sz="2400" b="0" i="0">
                <a:effectLst/>
                <a:latin typeface=".SFUI-Regular"/>
              </a:rPr>
              <a:t> </a:t>
            </a:r>
            <a:r>
              <a:rPr lang="vi-VN" sz="2400" b="0" i="0" err="1">
                <a:effectLst/>
                <a:latin typeface=".SFUI-Regular"/>
              </a:rPr>
              <a:t>đáy</a:t>
            </a:r>
            <a:r>
              <a:rPr lang="vi-VN" sz="2400" b="0" i="0">
                <a:effectLst/>
                <a:latin typeface=".SFUI-Regular"/>
              </a:rPr>
              <a:t> </a:t>
            </a:r>
            <a:r>
              <a:rPr lang="vi-VN" sz="2400" b="0" i="0" err="1">
                <a:effectLst/>
                <a:latin typeface=".SFUI-Regular"/>
              </a:rPr>
              <a:t>chậu</a:t>
            </a:r>
            <a:r>
              <a:rPr lang="vi-VN" sz="2400" b="0" i="0">
                <a:effectLst/>
                <a:latin typeface=".SFUI-Regular"/>
              </a:rPr>
              <a:t> hay quanh </a:t>
            </a:r>
            <a:r>
              <a:rPr lang="vi-VN" sz="2400" b="0" i="0" err="1">
                <a:effectLst/>
                <a:latin typeface=".SFUI-Regular"/>
              </a:rPr>
              <a:t>hậu</a:t>
            </a:r>
            <a:r>
              <a:rPr lang="vi-VN" sz="2400" b="0" i="0">
                <a:effectLst/>
                <a:latin typeface=".SFUI-Regular"/>
              </a:rPr>
              <a:t> môn</a:t>
            </a:r>
            <a:r>
              <a:rPr lang="vi-VN" sz="2400">
                <a:latin typeface=".SFUI-Regular"/>
              </a:rPr>
              <a:t> </a:t>
            </a:r>
            <a:endParaRPr lang="vi-VN" sz="2400">
              <a:latin typeface="Arial"/>
              <a:cs typeface="Arial" panose="020B0604020202020204" pitchFamily="34" charset="0"/>
            </a:endParaRPr>
          </a:p>
          <a:p>
            <a:pPr marL="344170" indent="-344170"/>
            <a:endParaRPr lang="vi-VN">
              <a:cs typeface="Arial" panose="020B0604020202020204" pitchFamily="34" charset="0"/>
            </a:endParaRPr>
          </a:p>
        </p:txBody>
      </p:sp>
    </p:spTree>
    <p:extLst>
      <p:ext uri="{BB962C8B-B14F-4D97-AF65-F5344CB8AC3E}">
        <p14:creationId xmlns:p14="http://schemas.microsoft.com/office/powerpoint/2010/main" val="39902603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689B61-41B8-E94A-8131-D79E21CD4CCF}"/>
              </a:ext>
            </a:extLst>
          </p:cNvPr>
          <p:cNvSpPr>
            <a:spLocks noGrp="1"/>
          </p:cNvSpPr>
          <p:nvPr>
            <p:ph type="title"/>
          </p:nvPr>
        </p:nvSpPr>
        <p:spPr/>
        <p:txBody>
          <a:bodyPr/>
          <a:lstStyle/>
          <a:p>
            <a:r>
              <a:rPr lang="vi-VN">
                <a:latin typeface="Times New Roman"/>
                <a:cs typeface="Times New Roman"/>
              </a:rPr>
              <a:t> CÁC PHƯƠNG PHÁP PHẪU THUẬT</a:t>
            </a:r>
          </a:p>
        </p:txBody>
      </p:sp>
      <p:sp>
        <p:nvSpPr>
          <p:cNvPr id="3" name="Chỗ dành sẵn cho Nội dung 2">
            <a:extLst>
              <a:ext uri="{FF2B5EF4-FFF2-40B4-BE49-F238E27FC236}">
                <a16:creationId xmlns:a16="http://schemas.microsoft.com/office/drawing/2014/main" id="{66ABE7C7-8AFB-0D4C-95EF-662B8FA018E8}"/>
              </a:ext>
            </a:extLst>
          </p:cNvPr>
          <p:cNvSpPr>
            <a:spLocks noGrp="1"/>
          </p:cNvSpPr>
          <p:nvPr>
            <p:ph idx="1"/>
          </p:nvPr>
        </p:nvSpPr>
        <p:spPr/>
        <p:txBody>
          <a:bodyPr/>
          <a:lstStyle/>
          <a:p>
            <a:r>
              <a:rPr lang="vi-VN"/>
              <a:t>1. Rạch và dẫn lưu áp xe</a:t>
            </a:r>
          </a:p>
          <a:p>
            <a:r>
              <a:rPr lang="vi-VN"/>
              <a:t>2. Cắt </a:t>
            </a:r>
            <a:r>
              <a:rPr lang="vi-VN" err="1"/>
              <a:t>chõm</a:t>
            </a:r>
            <a:r>
              <a:rPr lang="vi-VN"/>
              <a:t> áp xe và cắt mở đường rò</a:t>
            </a:r>
          </a:p>
          <a:p>
            <a:r>
              <a:rPr lang="vi-VN"/>
              <a:t>3, Cắt bỏ rộng thương tổn</a:t>
            </a:r>
          </a:p>
          <a:p>
            <a:r>
              <a:rPr lang="vi-VN"/>
              <a:t>4. Cắt bỏ khu trú thương tổn</a:t>
            </a:r>
          </a:p>
        </p:txBody>
      </p:sp>
    </p:spTree>
    <p:extLst>
      <p:ext uri="{BB962C8B-B14F-4D97-AF65-F5344CB8AC3E}">
        <p14:creationId xmlns:p14="http://schemas.microsoft.com/office/powerpoint/2010/main" val="2864734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BE2B664-E73A-654A-87C4-1FE3733E6373}"/>
              </a:ext>
            </a:extLst>
          </p:cNvPr>
          <p:cNvSpPr>
            <a:spLocks noGrp="1"/>
          </p:cNvSpPr>
          <p:nvPr>
            <p:ph type="title"/>
          </p:nvPr>
        </p:nvSpPr>
        <p:spPr/>
        <p:txBody>
          <a:bodyPr/>
          <a:lstStyle/>
          <a:p>
            <a:r>
              <a:rPr lang="vi-VN"/>
              <a:t>RẠCH DẪN LƯU</a:t>
            </a:r>
          </a:p>
        </p:txBody>
      </p:sp>
      <p:sp>
        <p:nvSpPr>
          <p:cNvPr id="3" name="Chỗ dành sẵn cho Nội dung 2">
            <a:extLst>
              <a:ext uri="{FF2B5EF4-FFF2-40B4-BE49-F238E27FC236}">
                <a16:creationId xmlns:a16="http://schemas.microsoft.com/office/drawing/2014/main" id="{2BC50C1F-9852-9241-88A0-438B232F2149}"/>
              </a:ext>
            </a:extLst>
          </p:cNvPr>
          <p:cNvSpPr>
            <a:spLocks noGrp="1"/>
          </p:cNvSpPr>
          <p:nvPr>
            <p:ph idx="1"/>
          </p:nvPr>
        </p:nvSpPr>
        <p:spPr/>
        <p:txBody>
          <a:bodyPr/>
          <a:lstStyle/>
          <a:p>
            <a:r>
              <a:rPr lang="vi-VN"/>
              <a:t>Phương pháp tạm thời trong giai đoạn cấp tính</a:t>
            </a:r>
          </a:p>
          <a:p>
            <a:r>
              <a:rPr lang="vi-VN"/>
              <a:t>Mục đích làm giảm đau và kiểm soát nhiễm trùng</a:t>
            </a:r>
          </a:p>
          <a:p>
            <a:r>
              <a:rPr lang="vi-VN"/>
              <a:t>Không can thiệp mô viêm phía dưới</a:t>
            </a:r>
          </a:p>
        </p:txBody>
      </p:sp>
    </p:spTree>
    <p:extLst>
      <p:ext uri="{BB962C8B-B14F-4D97-AF65-F5344CB8AC3E}">
        <p14:creationId xmlns:p14="http://schemas.microsoft.com/office/powerpoint/2010/main" val="3337381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ECE015D-80E6-F346-9265-3299693AE46F}"/>
              </a:ext>
            </a:extLst>
          </p:cNvPr>
          <p:cNvSpPr>
            <a:spLocks noGrp="1"/>
          </p:cNvSpPr>
          <p:nvPr>
            <p:ph type="title"/>
          </p:nvPr>
        </p:nvSpPr>
        <p:spPr/>
        <p:txBody>
          <a:bodyPr/>
          <a:lstStyle/>
          <a:p>
            <a:r>
              <a:rPr lang="vi-VN"/>
              <a:t>CẮT </a:t>
            </a:r>
            <a:r>
              <a:rPr lang="vi-VN" err="1"/>
              <a:t>CHÕM</a:t>
            </a:r>
            <a:r>
              <a:rPr lang="vi-VN"/>
              <a:t> HAY CẮT MỞ ĐƯỜNG RÒ</a:t>
            </a:r>
          </a:p>
        </p:txBody>
      </p:sp>
      <p:sp>
        <p:nvSpPr>
          <p:cNvPr id="3" name="Chỗ dành sẵn cho Nội dung 2">
            <a:extLst>
              <a:ext uri="{FF2B5EF4-FFF2-40B4-BE49-F238E27FC236}">
                <a16:creationId xmlns:a16="http://schemas.microsoft.com/office/drawing/2014/main" id="{134FD336-9FBC-AE4D-8493-B66BAC8743B3}"/>
              </a:ext>
            </a:extLst>
          </p:cNvPr>
          <p:cNvSpPr>
            <a:spLocks noGrp="1"/>
          </p:cNvSpPr>
          <p:nvPr>
            <p:ph idx="1"/>
          </p:nvPr>
        </p:nvSpPr>
        <p:spPr/>
        <p:txBody>
          <a:bodyPr/>
          <a:lstStyle/>
          <a:p>
            <a:r>
              <a:rPr lang="vi-VN"/>
              <a:t>Áp dụng cho tổn thương nhỏ và giới hạn</a:t>
            </a:r>
          </a:p>
          <a:p>
            <a:r>
              <a:rPr lang="vi-VN"/>
              <a:t>Cắt chỏm áp xe và cắt mở đường rò theo hướng dẫn quê thăm dò</a:t>
            </a:r>
          </a:p>
          <a:p>
            <a:r>
              <a:rPr lang="vi-VN"/>
              <a:t>Lấy bỏ mẫu mô </a:t>
            </a:r>
            <a:r>
              <a:rPr lang="vi-VN" err="1"/>
              <a:t>keratine</a:t>
            </a:r>
            <a:r>
              <a:rPr lang="vi-VN"/>
              <a:t>, mô hạt để vết thương biểu mô hoá từ đáy và lành thì 2</a:t>
            </a:r>
          </a:p>
          <a:p>
            <a:r>
              <a:rPr lang="vi-VN"/>
              <a:t>Tỷ lệ tái phát 27%</a:t>
            </a:r>
          </a:p>
        </p:txBody>
      </p:sp>
    </p:spTree>
    <p:extLst>
      <p:ext uri="{BB962C8B-B14F-4D97-AF65-F5344CB8AC3E}">
        <p14:creationId xmlns:p14="http://schemas.microsoft.com/office/powerpoint/2010/main" val="1743519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CA76B3-5AC0-E843-8AD7-5693DB71D0AF}"/>
              </a:ext>
            </a:extLst>
          </p:cNvPr>
          <p:cNvSpPr>
            <a:spLocks noGrp="1"/>
          </p:cNvSpPr>
          <p:nvPr>
            <p:ph type="title"/>
          </p:nvPr>
        </p:nvSpPr>
        <p:spPr/>
        <p:txBody>
          <a:bodyPr/>
          <a:lstStyle/>
          <a:p>
            <a:r>
              <a:rPr lang="vi-VN"/>
              <a:t> CẮT BỎ RỘNG THƯƠNG TỔN</a:t>
            </a:r>
          </a:p>
        </p:txBody>
      </p:sp>
      <p:sp>
        <p:nvSpPr>
          <p:cNvPr id="3" name="Chỗ dành sẵn cho Nội dung 2">
            <a:extLst>
              <a:ext uri="{FF2B5EF4-FFF2-40B4-BE49-F238E27FC236}">
                <a16:creationId xmlns:a16="http://schemas.microsoft.com/office/drawing/2014/main" id="{7C9B2126-1C04-9841-8B6D-98F6F7F98460}"/>
              </a:ext>
            </a:extLst>
          </p:cNvPr>
          <p:cNvSpPr>
            <a:spLocks noGrp="1"/>
          </p:cNvSpPr>
          <p:nvPr>
            <p:ph sz="half" idx="1"/>
          </p:nvPr>
        </p:nvSpPr>
        <p:spPr/>
        <p:txBody>
          <a:bodyPr/>
          <a:lstStyle/>
          <a:p>
            <a:r>
              <a:rPr lang="vi-VN"/>
              <a:t>Phương pháp điều trị triệt để lấy bỏ mô nhiễm trùng, mô viêm và mô có nguy cơ </a:t>
            </a:r>
          </a:p>
          <a:p>
            <a:r>
              <a:rPr lang="vi-VN"/>
              <a:t>Có thể phẫu thuật làm nhiều thì </a:t>
            </a:r>
          </a:p>
          <a:p>
            <a:r>
              <a:rPr lang="vi-VN"/>
              <a:t>Độ rộng phù thuộc vào kích thước thương tồn và khoảng cách giữa các thương tổn</a:t>
            </a:r>
          </a:p>
          <a:p>
            <a:r>
              <a:rPr lang="vi-VN"/>
              <a:t>Tỷ lệ tái phát 13%</a:t>
            </a:r>
          </a:p>
        </p:txBody>
      </p:sp>
      <p:pic>
        <p:nvPicPr>
          <p:cNvPr id="7" name="Chỗ dành sẵn cho Nội dung 6">
            <a:extLst>
              <a:ext uri="{FF2B5EF4-FFF2-40B4-BE49-F238E27FC236}">
                <a16:creationId xmlns:a16="http://schemas.microsoft.com/office/drawing/2014/main" id="{965EE6AC-E895-7645-8C56-C71247BE04A7}"/>
              </a:ext>
            </a:extLst>
          </p:cNvPr>
          <p:cNvPicPr>
            <a:picLocks noGrp="1" noChangeAspect="1"/>
          </p:cNvPicPr>
          <p:nvPr>
            <p:ph sz="half" idx="2"/>
          </p:nvPr>
        </p:nvPicPr>
        <p:blipFill>
          <a:blip r:embed="rId2"/>
          <a:stretch>
            <a:fillRect/>
          </a:stretch>
        </p:blipFill>
        <p:spPr>
          <a:xfrm>
            <a:off x="7183838" y="2052638"/>
            <a:ext cx="2859874" cy="3997325"/>
          </a:xfrm>
          <a:prstGeom prst="rect">
            <a:avLst/>
          </a:prstGeom>
        </p:spPr>
      </p:pic>
    </p:spTree>
    <p:extLst>
      <p:ext uri="{BB962C8B-B14F-4D97-AF65-F5344CB8AC3E}">
        <p14:creationId xmlns:p14="http://schemas.microsoft.com/office/powerpoint/2010/main" val="871506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AA77850-3E85-424F-BEDF-A6E61B112E4D}"/>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9C06F923-2445-734D-9797-BF3D7DD9AB14}"/>
              </a:ext>
            </a:extLst>
          </p:cNvPr>
          <p:cNvSpPr>
            <a:spLocks noGrp="1"/>
          </p:cNvSpPr>
          <p:nvPr>
            <p:ph idx="1"/>
          </p:nvPr>
        </p:nvSpPr>
        <p:spPr/>
        <p:txBody>
          <a:bodyPr/>
          <a:lstStyle/>
          <a:p>
            <a:r>
              <a:rPr lang="vi-VN"/>
              <a:t>Không nên lấy quá rộng, cách bờ thương tổn 1 cm là đủ</a:t>
            </a:r>
          </a:p>
          <a:p>
            <a:r>
              <a:rPr lang="vi-VN"/>
              <a:t>Độ sâu, chỉ cần phẫu tích đến lớp mỡ</a:t>
            </a:r>
          </a:p>
          <a:p>
            <a:r>
              <a:rPr lang="vi-VN"/>
              <a:t>Tỷ lệ tái phát 13%</a:t>
            </a:r>
          </a:p>
        </p:txBody>
      </p:sp>
    </p:spTree>
    <p:extLst>
      <p:ext uri="{BB962C8B-B14F-4D97-AF65-F5344CB8AC3E}">
        <p14:creationId xmlns:p14="http://schemas.microsoft.com/office/powerpoint/2010/main" val="4181754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5C255B-4555-4389-8AD3-AFFFDF66694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3" name="Picture 3" descr="Diagram&#10;&#10;Description automatically generated">
            <a:extLst>
              <a:ext uri="{FF2B5EF4-FFF2-40B4-BE49-F238E27FC236}">
                <a16:creationId xmlns:a16="http://schemas.microsoft.com/office/drawing/2014/main" id="{4088ABC0-E5FC-4088-A82A-ED2CBFF65514}"/>
              </a:ext>
            </a:extLst>
          </p:cNvPr>
          <p:cNvPicPr>
            <a:picLocks noChangeAspect="1"/>
          </p:cNvPicPr>
          <p:nvPr/>
        </p:nvPicPr>
        <p:blipFill>
          <a:blip r:embed="rId2"/>
          <a:stretch>
            <a:fillRect/>
          </a:stretch>
        </p:blipFill>
        <p:spPr>
          <a:xfrm>
            <a:off x="1820174" y="-8626"/>
            <a:ext cx="8508520" cy="6860875"/>
          </a:xfrm>
          <a:prstGeom prst="rect">
            <a:avLst/>
          </a:prstGeom>
        </p:spPr>
      </p:pic>
      <p:sp>
        <p:nvSpPr>
          <p:cNvPr id="4" name="TextBox 3">
            <a:extLst>
              <a:ext uri="{FF2B5EF4-FFF2-40B4-BE49-F238E27FC236}">
                <a16:creationId xmlns:a16="http://schemas.microsoft.com/office/drawing/2014/main" id="{E77C2F74-6141-4AE3-9CC7-C2C68C506D3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166494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E1850B-81EE-4905-9A6F-BDF593EC7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Hình ảnh 2">
            <a:extLst>
              <a:ext uri="{FF2B5EF4-FFF2-40B4-BE49-F238E27FC236}">
                <a16:creationId xmlns:a16="http://schemas.microsoft.com/office/drawing/2014/main" id="{78894FF6-D15B-D646-A903-0F69CD6FBDB2}"/>
              </a:ext>
            </a:extLst>
          </p:cNvPr>
          <p:cNvPicPr>
            <a:picLocks noChangeAspect="1"/>
          </p:cNvPicPr>
          <p:nvPr/>
        </p:nvPicPr>
        <p:blipFill>
          <a:blip r:embed="rId3"/>
          <a:stretch>
            <a:fillRect/>
          </a:stretch>
        </p:blipFill>
        <p:spPr>
          <a:xfrm>
            <a:off x="1949342" y="326017"/>
            <a:ext cx="8478156" cy="6210250"/>
          </a:xfrm>
          <a:prstGeom prst="rect">
            <a:avLst/>
          </a:prstGeom>
        </p:spPr>
      </p:pic>
      <p:sp>
        <p:nvSpPr>
          <p:cNvPr id="9" name="Rectangle 8">
            <a:extLst>
              <a:ext uri="{FF2B5EF4-FFF2-40B4-BE49-F238E27FC236}">
                <a16:creationId xmlns:a16="http://schemas.microsoft.com/office/drawing/2014/main" id="{FA250539-5364-4CFC-82C6-D791BC0C88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7061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3BF0A7E-82A6-B643-9A1F-172721248D61}"/>
              </a:ext>
            </a:extLst>
          </p:cNvPr>
          <p:cNvSpPr>
            <a:spLocks noGrp="1"/>
          </p:cNvSpPr>
          <p:nvPr>
            <p:ph type="title"/>
          </p:nvPr>
        </p:nvSpPr>
        <p:spPr/>
        <p:txBody>
          <a:bodyPr/>
          <a:lstStyle/>
          <a:p>
            <a:r>
              <a:rPr lang="vi-VN">
                <a:latin typeface="Times New Roman"/>
                <a:cs typeface="Times New Roman"/>
              </a:rPr>
              <a:t>TÀI LIỆU THAM KHẢO</a:t>
            </a:r>
            <a:endParaRPr lang="vi-VN"/>
          </a:p>
        </p:txBody>
      </p:sp>
      <p:sp>
        <p:nvSpPr>
          <p:cNvPr id="3" name="Chỗ dành sẵn cho Nội dung 2">
            <a:extLst>
              <a:ext uri="{FF2B5EF4-FFF2-40B4-BE49-F238E27FC236}">
                <a16:creationId xmlns:a16="http://schemas.microsoft.com/office/drawing/2014/main" id="{61F2D922-E291-AF4C-BEC5-488BA17CA401}"/>
              </a:ext>
            </a:extLst>
          </p:cNvPr>
          <p:cNvSpPr>
            <a:spLocks noGrp="1"/>
          </p:cNvSpPr>
          <p:nvPr>
            <p:ph idx="1"/>
          </p:nvPr>
        </p:nvSpPr>
        <p:spPr/>
        <p:txBody>
          <a:bodyPr/>
          <a:lstStyle/>
          <a:p>
            <a:pPr marL="344170" indent="-344170"/>
            <a:r>
              <a:rPr lang="vi-VN">
                <a:effectLst/>
                <a:latin typeface="Arial" panose="020B0604020202020204" pitchFamily="34" charset="0"/>
              </a:rPr>
              <a:t/>
            </a:r>
            <a:br>
              <a:rPr lang="vi-VN">
                <a:effectLst/>
                <a:latin typeface="Arial" panose="020B0604020202020204" pitchFamily="34" charset="0"/>
              </a:rPr>
            </a:br>
            <a:r>
              <a:rPr lang="vi-VN">
                <a:latin typeface="Arial"/>
                <a:cs typeface="Arial"/>
              </a:rPr>
              <a:t>1. Steinhagen</a:t>
            </a:r>
            <a:r>
              <a:rPr lang="vi-VN">
                <a:effectLst/>
                <a:latin typeface="Arial"/>
                <a:cs typeface="Arial"/>
              </a:rPr>
              <a:t>, E., &amp; </a:t>
            </a:r>
            <a:r>
              <a:rPr lang="vi-VN" err="1">
                <a:effectLst/>
                <a:latin typeface="Arial"/>
                <a:cs typeface="Arial"/>
              </a:rPr>
              <a:t>McGee</a:t>
            </a:r>
            <a:r>
              <a:rPr lang="vi-VN">
                <a:effectLst/>
                <a:latin typeface="Arial"/>
                <a:cs typeface="Arial"/>
              </a:rPr>
              <a:t>, M. F. (2019). </a:t>
            </a:r>
            <a:r>
              <a:rPr lang="vi-VN" err="1">
                <a:effectLst/>
                <a:latin typeface="Arial"/>
                <a:cs typeface="Arial"/>
              </a:rPr>
              <a:t>Perianal</a:t>
            </a:r>
            <a:r>
              <a:rPr lang="vi-VN">
                <a:effectLst/>
                <a:latin typeface="Arial"/>
                <a:cs typeface="Arial"/>
              </a:rPr>
              <a:t> </a:t>
            </a:r>
            <a:r>
              <a:rPr lang="vi-VN" err="1">
                <a:effectLst/>
                <a:latin typeface="Arial"/>
                <a:cs typeface="Arial"/>
              </a:rPr>
              <a:t>Hidradenitis</a:t>
            </a:r>
            <a:r>
              <a:rPr lang="vi-VN">
                <a:effectLst/>
                <a:latin typeface="Arial"/>
                <a:cs typeface="Arial"/>
              </a:rPr>
              <a:t> </a:t>
            </a:r>
            <a:r>
              <a:rPr lang="vi-VN" err="1">
                <a:effectLst/>
                <a:latin typeface="Arial"/>
                <a:cs typeface="Arial"/>
              </a:rPr>
              <a:t>Suppurativa</a:t>
            </a:r>
            <a:r>
              <a:rPr lang="vi-VN">
                <a:effectLst/>
                <a:latin typeface="Arial"/>
                <a:cs typeface="Arial"/>
              </a:rPr>
              <a:t>. In </a:t>
            </a:r>
            <a:r>
              <a:rPr lang="vi-VN" i="1" err="1">
                <a:effectLst/>
                <a:latin typeface="Arial"/>
                <a:cs typeface="Arial"/>
              </a:rPr>
              <a:t>Fundamentals</a:t>
            </a:r>
            <a:r>
              <a:rPr lang="vi-VN" i="1">
                <a:effectLst/>
                <a:latin typeface="Arial"/>
                <a:cs typeface="Arial"/>
              </a:rPr>
              <a:t> </a:t>
            </a:r>
            <a:r>
              <a:rPr lang="vi-VN" i="1" err="1">
                <a:effectLst/>
                <a:latin typeface="Arial"/>
                <a:cs typeface="Arial"/>
              </a:rPr>
              <a:t>of</a:t>
            </a:r>
            <a:r>
              <a:rPr lang="vi-VN" i="1">
                <a:effectLst/>
                <a:latin typeface="Arial"/>
                <a:cs typeface="Arial"/>
              </a:rPr>
              <a:t> </a:t>
            </a:r>
            <a:r>
              <a:rPr lang="vi-VN" i="1" err="1">
                <a:effectLst/>
                <a:latin typeface="Arial"/>
                <a:cs typeface="Arial"/>
              </a:rPr>
              <a:t>Anorectal</a:t>
            </a:r>
            <a:r>
              <a:rPr lang="vi-VN" i="1">
                <a:effectLst/>
                <a:latin typeface="Arial"/>
                <a:cs typeface="Arial"/>
              </a:rPr>
              <a:t> </a:t>
            </a:r>
            <a:r>
              <a:rPr lang="vi-VN" i="1" err="1">
                <a:effectLst/>
                <a:latin typeface="Arial"/>
                <a:cs typeface="Arial"/>
              </a:rPr>
              <a:t>Surgery</a:t>
            </a:r>
            <a:r>
              <a:rPr lang="vi-VN">
                <a:effectLst/>
                <a:latin typeface="Arial"/>
                <a:cs typeface="Arial"/>
              </a:rPr>
              <a:t> (</a:t>
            </a:r>
            <a:r>
              <a:rPr lang="vi-VN" err="1">
                <a:effectLst/>
                <a:latin typeface="Arial"/>
                <a:cs typeface="Arial"/>
              </a:rPr>
              <a:t>pp</a:t>
            </a:r>
            <a:r>
              <a:rPr lang="vi-VN">
                <a:effectLst/>
                <a:latin typeface="Arial"/>
                <a:cs typeface="Arial"/>
              </a:rPr>
              <a:t>. 273-279). </a:t>
            </a:r>
            <a:r>
              <a:rPr lang="vi-VN" err="1">
                <a:effectLst/>
                <a:latin typeface="Arial"/>
                <a:cs typeface="Arial"/>
              </a:rPr>
              <a:t>Springer</a:t>
            </a:r>
            <a:r>
              <a:rPr lang="vi-VN">
                <a:effectLst/>
                <a:latin typeface="Arial"/>
                <a:cs typeface="Arial"/>
              </a:rPr>
              <a:t>, </a:t>
            </a:r>
            <a:r>
              <a:rPr lang="vi-VN" err="1">
                <a:effectLst/>
                <a:latin typeface="Arial"/>
                <a:cs typeface="Arial"/>
              </a:rPr>
              <a:t>Cham</a:t>
            </a:r>
            <a:r>
              <a:rPr lang="vi-VN">
                <a:effectLst/>
                <a:latin typeface="Arial"/>
                <a:cs typeface="Arial"/>
              </a:rPr>
              <a:t>.</a:t>
            </a:r>
            <a:endParaRPr lang="en-US">
              <a:latin typeface="Arial"/>
              <a:cs typeface="Arial"/>
            </a:endParaRPr>
          </a:p>
          <a:p>
            <a:pPr marL="344170" indent="-344170"/>
            <a:r>
              <a:rPr lang="vi-VN">
                <a:latin typeface="Arial"/>
                <a:cs typeface="Arial"/>
              </a:rPr>
              <a:t>2. Napolitano</a:t>
            </a:r>
            <a:r>
              <a:rPr lang="vi-VN" b="0" i="0" u="none" strike="noStrike">
                <a:effectLst/>
                <a:latin typeface="Arial"/>
                <a:cs typeface="Arial"/>
              </a:rPr>
              <a:t>, M., </a:t>
            </a:r>
            <a:r>
              <a:rPr lang="vi-VN" b="0" i="0" u="none" strike="noStrike" err="1">
                <a:effectLst/>
                <a:latin typeface="Arial"/>
                <a:cs typeface="Arial"/>
              </a:rPr>
              <a:t>Megna</a:t>
            </a:r>
            <a:r>
              <a:rPr lang="vi-VN" b="0" i="0" u="none" strike="noStrike">
                <a:effectLst/>
                <a:latin typeface="Arial"/>
                <a:cs typeface="Arial"/>
              </a:rPr>
              <a:t>, M., </a:t>
            </a:r>
            <a:r>
              <a:rPr lang="vi-VN" b="0" i="0" u="none" strike="noStrike" err="1">
                <a:effectLst/>
                <a:latin typeface="Arial"/>
                <a:cs typeface="Arial"/>
              </a:rPr>
              <a:t>Timoshchuk</a:t>
            </a:r>
            <a:r>
              <a:rPr lang="vi-VN" b="0" i="0" u="none" strike="noStrike">
                <a:effectLst/>
                <a:latin typeface="Arial"/>
                <a:cs typeface="Arial"/>
              </a:rPr>
              <a:t>, E. A., </a:t>
            </a:r>
            <a:r>
              <a:rPr lang="vi-VN" b="0" i="0" u="none" strike="noStrike" err="1">
                <a:effectLst/>
                <a:latin typeface="Arial"/>
                <a:cs typeface="Arial"/>
              </a:rPr>
              <a:t>Patruno</a:t>
            </a:r>
            <a:r>
              <a:rPr lang="vi-VN" b="0" i="0" u="none" strike="noStrike">
                <a:effectLst/>
                <a:latin typeface="Arial"/>
                <a:cs typeface="Arial"/>
              </a:rPr>
              <a:t>, C., </a:t>
            </a:r>
            <a:r>
              <a:rPr lang="vi-VN" b="0" i="0" u="none" strike="noStrike" err="1">
                <a:effectLst/>
                <a:latin typeface="Arial"/>
                <a:cs typeface="Arial"/>
              </a:rPr>
              <a:t>Balato</a:t>
            </a:r>
            <a:r>
              <a:rPr lang="vi-VN" b="0" i="0" u="none" strike="noStrike">
                <a:effectLst/>
                <a:latin typeface="Arial"/>
                <a:cs typeface="Arial"/>
              </a:rPr>
              <a:t>, N., </a:t>
            </a:r>
            <a:r>
              <a:rPr lang="vi-VN" b="0" i="0" u="none" strike="noStrike" err="1">
                <a:effectLst/>
                <a:latin typeface="Arial"/>
                <a:cs typeface="Arial"/>
              </a:rPr>
              <a:t>Fabbrocini</a:t>
            </a:r>
            <a:r>
              <a:rPr lang="vi-VN" b="0" i="0" u="none" strike="noStrike">
                <a:effectLst/>
                <a:latin typeface="Arial"/>
                <a:cs typeface="Arial"/>
              </a:rPr>
              <a:t>, G., &amp; </a:t>
            </a:r>
            <a:r>
              <a:rPr lang="vi-VN" b="0" i="0" u="none" strike="noStrike" err="1">
                <a:effectLst/>
                <a:latin typeface="Arial"/>
                <a:cs typeface="Arial"/>
              </a:rPr>
              <a:t>Monfrecola</a:t>
            </a:r>
            <a:r>
              <a:rPr lang="vi-VN" b="0" i="0" u="none" strike="noStrike">
                <a:effectLst/>
                <a:latin typeface="Arial"/>
                <a:cs typeface="Arial"/>
              </a:rPr>
              <a:t>, G. (2017). </a:t>
            </a:r>
            <a:r>
              <a:rPr lang="vi-VN" b="0" i="0" u="none" strike="noStrike" err="1">
                <a:effectLst/>
                <a:latin typeface="Arial"/>
                <a:cs typeface="Arial"/>
              </a:rPr>
              <a:t>Hidradenitis</a:t>
            </a:r>
            <a:r>
              <a:rPr lang="vi-VN" b="0" i="0" u="none" strike="noStrike">
                <a:effectLst/>
                <a:latin typeface="Arial"/>
                <a:cs typeface="Arial"/>
              </a:rPr>
              <a:t> </a:t>
            </a:r>
            <a:r>
              <a:rPr lang="vi-VN" b="0" i="0" u="none" strike="noStrike" err="1">
                <a:effectLst/>
                <a:latin typeface="Arial"/>
                <a:cs typeface="Arial"/>
              </a:rPr>
              <a:t>suppurativa</a:t>
            </a:r>
            <a:r>
              <a:rPr lang="vi-VN" b="0" i="0" u="none" strike="noStrike">
                <a:effectLst/>
                <a:latin typeface="Arial"/>
                <a:cs typeface="Arial"/>
              </a:rPr>
              <a:t>: from </a:t>
            </a:r>
            <a:r>
              <a:rPr lang="vi-VN" b="0" i="0" u="none" strike="noStrike" err="1">
                <a:effectLst/>
                <a:latin typeface="Arial"/>
                <a:cs typeface="Arial"/>
              </a:rPr>
              <a:t>pathogenesis</a:t>
            </a:r>
            <a:r>
              <a:rPr lang="vi-VN" b="0" i="0" u="none" strike="noStrike">
                <a:effectLst/>
                <a:latin typeface="Arial"/>
                <a:cs typeface="Arial"/>
              </a:rPr>
              <a:t> to </a:t>
            </a:r>
            <a:r>
              <a:rPr lang="vi-VN" b="0" i="0" u="none" strike="noStrike" err="1">
                <a:effectLst/>
                <a:latin typeface="Arial"/>
                <a:cs typeface="Arial"/>
              </a:rPr>
              <a:t>diagnosis</a:t>
            </a:r>
            <a:r>
              <a:rPr lang="vi-VN" b="0" i="0" u="none" strike="noStrike">
                <a:effectLst/>
                <a:latin typeface="Arial"/>
                <a:cs typeface="Arial"/>
              </a:rPr>
              <a:t> and </a:t>
            </a:r>
            <a:r>
              <a:rPr lang="vi-VN" b="0" i="0" u="none" strike="noStrike" err="1">
                <a:effectLst/>
                <a:latin typeface="Arial"/>
                <a:cs typeface="Arial"/>
              </a:rPr>
              <a:t>treatment</a:t>
            </a:r>
            <a:r>
              <a:rPr lang="vi-VN" b="0" i="0" u="none" strike="noStrike">
                <a:effectLst/>
                <a:latin typeface="Arial"/>
                <a:cs typeface="Arial"/>
              </a:rPr>
              <a:t>. </a:t>
            </a:r>
            <a:r>
              <a:rPr lang="vi-VN" b="0" i="1" u="none" strike="noStrike" err="1">
                <a:effectLst/>
                <a:latin typeface="Arial"/>
                <a:cs typeface="Arial"/>
              </a:rPr>
              <a:t>Clinical</a:t>
            </a:r>
            <a:r>
              <a:rPr lang="vi-VN" b="0" i="1" u="none" strike="noStrike">
                <a:effectLst/>
                <a:latin typeface="Arial"/>
                <a:cs typeface="Arial"/>
              </a:rPr>
              <a:t>, </a:t>
            </a:r>
            <a:r>
              <a:rPr lang="vi-VN" b="0" i="1" u="none" strike="noStrike" err="1">
                <a:effectLst/>
                <a:latin typeface="Arial"/>
                <a:cs typeface="Arial"/>
              </a:rPr>
              <a:t>cosmetic</a:t>
            </a:r>
            <a:r>
              <a:rPr lang="vi-VN" b="0" i="1" u="none" strike="noStrike">
                <a:effectLst/>
                <a:latin typeface="Arial"/>
                <a:cs typeface="Arial"/>
              </a:rPr>
              <a:t> and </a:t>
            </a:r>
            <a:r>
              <a:rPr lang="vi-VN" b="0" i="1" u="none" strike="noStrike" err="1">
                <a:effectLst/>
                <a:latin typeface="Arial"/>
                <a:cs typeface="Arial"/>
              </a:rPr>
              <a:t>investigational</a:t>
            </a:r>
            <a:r>
              <a:rPr lang="vi-VN" b="0" i="1" u="none" strike="noStrike">
                <a:effectLst/>
                <a:latin typeface="Arial"/>
                <a:cs typeface="Arial"/>
              </a:rPr>
              <a:t> </a:t>
            </a:r>
            <a:r>
              <a:rPr lang="vi-VN" b="0" i="1" u="none" strike="noStrike" err="1">
                <a:effectLst/>
                <a:latin typeface="Arial"/>
                <a:cs typeface="Arial"/>
              </a:rPr>
              <a:t>dermatology</a:t>
            </a:r>
            <a:r>
              <a:rPr lang="vi-VN" b="0" i="0" u="none" strike="noStrike">
                <a:effectLst/>
                <a:latin typeface="Arial"/>
                <a:cs typeface="Arial"/>
              </a:rPr>
              <a:t>, </a:t>
            </a:r>
            <a:r>
              <a:rPr lang="vi-VN" b="0" i="1" u="none" strike="noStrike">
                <a:effectLst/>
                <a:latin typeface="Arial"/>
                <a:cs typeface="Arial"/>
              </a:rPr>
              <a:t>10</a:t>
            </a:r>
            <a:r>
              <a:rPr lang="vi-VN" b="0" i="0" u="none" strike="noStrike">
                <a:effectLst/>
                <a:latin typeface="Arial"/>
                <a:cs typeface="Arial"/>
              </a:rPr>
              <a:t>, 105.</a:t>
            </a:r>
            <a:endParaRPr lang="vi-VN">
              <a:latin typeface="Arial"/>
              <a:cs typeface="Arial"/>
            </a:endParaRPr>
          </a:p>
        </p:txBody>
      </p:sp>
    </p:spTree>
    <p:extLst>
      <p:ext uri="{BB962C8B-B14F-4D97-AF65-F5344CB8AC3E}">
        <p14:creationId xmlns:p14="http://schemas.microsoft.com/office/powerpoint/2010/main" val="70764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6D8FA58-D0F8-AD41-927A-21C18768FE9B}"/>
              </a:ext>
            </a:extLst>
          </p:cNvPr>
          <p:cNvSpPr>
            <a:spLocks noGrp="1"/>
          </p:cNvSpPr>
          <p:nvPr>
            <p:ph type="title"/>
          </p:nvPr>
        </p:nvSpPr>
        <p:spPr/>
        <p:txBody>
          <a:bodyPr/>
          <a:lstStyle/>
          <a:p>
            <a:r>
              <a:rPr lang="vi-VN"/>
              <a:t>ĐỊNH NGHĨA</a:t>
            </a:r>
          </a:p>
        </p:txBody>
      </p:sp>
      <p:sp>
        <p:nvSpPr>
          <p:cNvPr id="3" name="Chỗ dành sẵn cho Nội dung 2">
            <a:extLst>
              <a:ext uri="{FF2B5EF4-FFF2-40B4-BE49-F238E27FC236}">
                <a16:creationId xmlns:a16="http://schemas.microsoft.com/office/drawing/2014/main" id="{856BA98E-E6A5-F14C-BB03-B836F6C6BB1D}"/>
              </a:ext>
            </a:extLst>
          </p:cNvPr>
          <p:cNvSpPr>
            <a:spLocks noGrp="1"/>
          </p:cNvSpPr>
          <p:nvPr>
            <p:ph idx="1"/>
          </p:nvPr>
        </p:nvSpPr>
        <p:spPr/>
        <p:txBody>
          <a:bodyPr>
            <a:normAutofit/>
          </a:bodyPr>
          <a:lstStyle/>
          <a:p>
            <a:pPr marL="344170" indent="-344170"/>
            <a:r>
              <a:rPr lang="vi-VN" sz="2400">
                <a:latin typeface="Arial"/>
                <a:cs typeface="Arial"/>
              </a:rPr>
              <a:t> </a:t>
            </a:r>
            <a:r>
              <a:rPr lang="vi-VN" sz="2400" b="0" i="0">
                <a:effectLst/>
                <a:latin typeface=".SFUI-Regular"/>
              </a:rPr>
              <a:t>Viêm </a:t>
            </a:r>
            <a:r>
              <a:rPr lang="vi-VN" sz="2400" b="0" i="0" err="1">
                <a:effectLst/>
                <a:latin typeface=".SFUI-Regular"/>
              </a:rPr>
              <a:t>mủ</a:t>
            </a:r>
            <a:r>
              <a:rPr lang="vi-VN" sz="2400" b="0" i="0">
                <a:effectLst/>
                <a:latin typeface=".SFUI-Regular"/>
              </a:rPr>
              <a:t> </a:t>
            </a:r>
            <a:r>
              <a:rPr lang="vi-VN" sz="2400" b="0" i="0" err="1">
                <a:effectLst/>
                <a:latin typeface=".SFUI-Regular"/>
              </a:rPr>
              <a:t>tuyến</a:t>
            </a:r>
            <a:r>
              <a:rPr lang="vi-VN" sz="2400" b="0" i="0">
                <a:effectLst/>
                <a:latin typeface=".SFUI-Regular"/>
              </a:rPr>
              <a:t> </a:t>
            </a:r>
            <a:r>
              <a:rPr lang="vi-VN" sz="2400" b="0" i="0" err="1">
                <a:effectLst/>
                <a:latin typeface=".SFUI-Regular"/>
              </a:rPr>
              <a:t>mồ</a:t>
            </a:r>
            <a:r>
              <a:rPr lang="vi-VN" sz="2400" b="0" i="0">
                <a:effectLst/>
                <a:latin typeface=".SFUI-Regular"/>
              </a:rPr>
              <a:t> hôi </a:t>
            </a:r>
            <a:r>
              <a:rPr lang="vi-VN" sz="2400" b="0" i="0" err="1">
                <a:effectLst/>
                <a:latin typeface=".SFUI-Regular"/>
              </a:rPr>
              <a:t>là</a:t>
            </a:r>
            <a:r>
              <a:rPr lang="vi-VN" sz="2400" b="0" i="0">
                <a:effectLst/>
                <a:latin typeface=".SFUI-Regular"/>
              </a:rPr>
              <a:t> </a:t>
            </a:r>
            <a:r>
              <a:rPr lang="vi-VN" sz="2400" b="0" i="0" err="1">
                <a:effectLst/>
                <a:latin typeface=".SFUI-Regular"/>
              </a:rPr>
              <a:t>bệnh</a:t>
            </a:r>
            <a:r>
              <a:rPr lang="vi-VN" sz="2400" b="0" i="0">
                <a:effectLst/>
                <a:latin typeface=".SFUI-Regular"/>
              </a:rPr>
              <a:t> </a:t>
            </a:r>
            <a:r>
              <a:rPr lang="vi-VN" sz="2400" b="0" i="0" err="1">
                <a:effectLst/>
                <a:latin typeface=".SFUI-Regular"/>
              </a:rPr>
              <a:t>tái</a:t>
            </a:r>
            <a:r>
              <a:rPr lang="vi-VN" sz="2400" b="0" i="0">
                <a:effectLst/>
                <a:latin typeface=".SFUI-Regular"/>
              </a:rPr>
              <a:t> </a:t>
            </a:r>
            <a:r>
              <a:rPr lang="vi-VN" sz="2400" b="0" i="0" err="1">
                <a:effectLst/>
                <a:latin typeface=".SFUI-Regular"/>
              </a:rPr>
              <a:t>phát</a:t>
            </a:r>
            <a:r>
              <a:rPr lang="vi-VN" sz="2400">
                <a:latin typeface=".SFUI-Regular"/>
              </a:rPr>
              <a:t>, </a:t>
            </a:r>
            <a:r>
              <a:rPr lang="vi-VN" sz="2400" b="0" i="0" err="1">
                <a:effectLst/>
                <a:latin typeface=".SFUI-Regular"/>
              </a:rPr>
              <a:t>mạn</a:t>
            </a:r>
            <a:r>
              <a:rPr lang="vi-VN" sz="2400" b="0" i="0">
                <a:effectLst/>
                <a:latin typeface=".SFUI-Regular"/>
              </a:rPr>
              <a:t> </a:t>
            </a:r>
            <a:r>
              <a:rPr lang="vi-VN" sz="2400" b="0" i="0" err="1">
                <a:effectLst/>
                <a:latin typeface=".SFUI-Regular"/>
              </a:rPr>
              <a:t>tính</a:t>
            </a:r>
            <a:r>
              <a:rPr lang="vi-VN" sz="2400">
                <a:latin typeface=".SFUI-Regular"/>
              </a:rPr>
              <a:t> </a:t>
            </a:r>
            <a:r>
              <a:rPr lang="vi-VN" sz="2400" err="1">
                <a:latin typeface=".SFUI-Regular"/>
              </a:rPr>
              <a:t>và</a:t>
            </a:r>
            <a:r>
              <a:rPr lang="vi-VN" sz="2400">
                <a:latin typeface=".SFUI-Regular"/>
              </a:rPr>
              <a:t> nguyên</a:t>
            </a:r>
            <a:r>
              <a:rPr lang="vi-VN" sz="2400" b="0" i="0">
                <a:effectLst/>
                <a:latin typeface=".SFUI-Regular"/>
              </a:rPr>
              <a:t> </a:t>
            </a:r>
            <a:r>
              <a:rPr lang="vi-VN" sz="2400" b="0" i="0" err="1">
                <a:effectLst/>
                <a:latin typeface=".SFUI-Regular"/>
              </a:rPr>
              <a:t>phát</a:t>
            </a:r>
            <a:r>
              <a:rPr lang="vi-VN" sz="2400" b="0" i="0">
                <a:effectLst/>
                <a:latin typeface=".SFUI-Regular"/>
              </a:rPr>
              <a:t> </a:t>
            </a:r>
            <a:r>
              <a:rPr lang="vi-VN" sz="2400" b="0" i="0" err="1">
                <a:effectLst/>
                <a:latin typeface=".SFUI-Regular"/>
              </a:rPr>
              <a:t>của</a:t>
            </a:r>
            <a:r>
              <a:rPr lang="vi-VN" sz="2400" b="0" i="0">
                <a:effectLst/>
                <a:latin typeface=".SFUI-Regular"/>
              </a:rPr>
              <a:t> nang lông.</a:t>
            </a:r>
            <a:r>
              <a:rPr lang="vi-VN" sz="2400">
                <a:effectLst/>
                <a:latin typeface=".AppleSystemUIFont"/>
              </a:rPr>
              <a:t/>
            </a:r>
            <a:br>
              <a:rPr lang="vi-VN" sz="2400">
                <a:effectLst/>
                <a:latin typeface=".AppleSystemUIFont"/>
              </a:rPr>
            </a:br>
            <a:endParaRPr lang="vi-VN" sz="2400">
              <a:effectLst/>
              <a:latin typeface=".AppleSystemUIFont"/>
            </a:endParaRPr>
          </a:p>
          <a:p>
            <a:pPr marL="344170" indent="-344170"/>
            <a:r>
              <a:rPr lang="vi-VN" sz="2400" b="0" i="0">
                <a:effectLst/>
                <a:latin typeface=".SFUI-Regular"/>
              </a:rPr>
              <a:t>Viêm mủ của tuyến mồ hôi </a:t>
            </a:r>
            <a:r>
              <a:rPr lang="vi-VN" sz="2400">
                <a:latin typeface=".SFUI-Regular"/>
              </a:rPr>
              <a:t>là thứ</a:t>
            </a:r>
            <a:r>
              <a:rPr lang="vi-VN" sz="2400" b="0" i="0">
                <a:effectLst/>
                <a:latin typeface=".SFUI-Regular"/>
              </a:rPr>
              <a:t> phát.</a:t>
            </a:r>
            <a:endParaRPr lang="vi-VN" sz="2400">
              <a:effectLst/>
              <a:latin typeface=".AppleSystemUIFont"/>
            </a:endParaRPr>
          </a:p>
          <a:p>
            <a:pPr marL="344170" indent="-344170"/>
            <a:endParaRPr lang="vi-VN" sz="2400">
              <a:cs typeface="Arial" panose="020B0604020202020204" pitchFamily="34" charset="0"/>
            </a:endParaRPr>
          </a:p>
        </p:txBody>
      </p:sp>
    </p:spTree>
    <p:extLst>
      <p:ext uri="{BB962C8B-B14F-4D97-AF65-F5344CB8AC3E}">
        <p14:creationId xmlns:p14="http://schemas.microsoft.com/office/powerpoint/2010/main" val="3331878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05B31DB-1D4B-3547-859E-B0F54810B43B}"/>
              </a:ext>
            </a:extLst>
          </p:cNvPr>
          <p:cNvSpPr>
            <a:spLocks noGrp="1"/>
          </p:cNvSpPr>
          <p:nvPr>
            <p:ph type="title"/>
          </p:nvPr>
        </p:nvSpPr>
        <p:spPr/>
        <p:txBody>
          <a:bodyPr/>
          <a:lstStyle/>
          <a:p>
            <a:r>
              <a:rPr lang="vi-VN" b="1">
                <a:latin typeface="Times New Roman"/>
                <a:cs typeface="Times New Roman"/>
              </a:rPr>
              <a:t>DỊCH TỄ HỌC VÀ YẾU TỐ NGUY CƠ</a:t>
            </a:r>
          </a:p>
        </p:txBody>
      </p:sp>
      <p:sp>
        <p:nvSpPr>
          <p:cNvPr id="3" name="Chỗ dành sẵn cho Nội dung 2">
            <a:extLst>
              <a:ext uri="{FF2B5EF4-FFF2-40B4-BE49-F238E27FC236}">
                <a16:creationId xmlns:a16="http://schemas.microsoft.com/office/drawing/2014/main" id="{BA7B8B5C-14F2-8D49-8219-C15AB61619C4}"/>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16755604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2150</Words>
  <Application>Microsoft Office PowerPoint</Application>
  <PresentationFormat>Widescreen</PresentationFormat>
  <Paragraphs>215</Paragraphs>
  <Slides>77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.AppleSystemUIFont</vt:lpstr>
      <vt:lpstr>.SFUI-Regular</vt:lpstr>
      <vt:lpstr>Arial</vt:lpstr>
      <vt:lpstr>Calibri</vt:lpstr>
      <vt:lpstr>MS Shell Dlg 2</vt:lpstr>
      <vt:lpstr>Roboto</vt:lpstr>
      <vt:lpstr>Segoe UI</vt:lpstr>
      <vt:lpstr>Times New Roman</vt:lpstr>
      <vt:lpstr>Wingdings</vt:lpstr>
      <vt:lpstr>Wingdings 3</vt:lpstr>
      <vt:lpstr>Madison</vt:lpstr>
      <vt:lpstr>BỆNH VIÊM MỦ TUYẾN MỒ HÔI</vt:lpstr>
      <vt:lpstr>Cấu trúc da ở người có bao nhiêu tuyến mồ hôi? </vt:lpstr>
      <vt:lpstr>PowerPoint Presentation</vt:lpstr>
      <vt:lpstr>Bệnh viêm mủ tuyến mồ hôi là do viêm  thành phần nào của da?  </vt:lpstr>
      <vt:lpstr>ĐỊNH NGHĨA</vt:lpstr>
      <vt:lpstr>3. Dựa vào cấu trước da và các thành phần của da viêm mủ tuyến mồ hôi được định nghĩa là viêm loại tuyến mồ hôi nào?</vt:lpstr>
      <vt:lpstr>ĐỊNH NGHĨA </vt:lpstr>
      <vt:lpstr>ĐỊNH NGHĨA</vt:lpstr>
      <vt:lpstr>DỊCH TỄ HỌC VÀ YẾU TỐ NGUY CƠ</vt:lpstr>
      <vt:lpstr>4. Nhận định bệnh viêm mủ tuyến mồ hôi thường gặp ở nũ hơn nam, theo anh chị nhận này đúng hay sai?</vt:lpstr>
      <vt:lpstr>PowerPoint Presentation</vt:lpstr>
      <vt:lpstr>6. Theo kinh nghiệm lâm sàng và y văn vị trí thường gặp của viêm mủ tuyến mồ hôi có liên quan với giới tính, anh hay chị hay ghép cặp câu hỏi và trả lời?</vt:lpstr>
      <vt:lpstr>Dịch tễ học và các yếu tố nguy cơ </vt:lpstr>
      <vt:lpstr>PowerPoint Presentation</vt:lpstr>
      <vt:lpstr>PowerPoint Presentation</vt:lpstr>
      <vt:lpstr>PowerPoint Presentation</vt:lpstr>
      <vt:lpstr>NGUYÊN NHÂN VÀ CƠ CHẾ BỆNH SINH</vt:lpstr>
      <vt:lpstr>NGUYÊN NHÂN VÀ CƠ CHẾ BỆNH SINH </vt:lpstr>
      <vt:lpstr>PowerPoint Presentation</vt:lpstr>
      <vt:lpstr>PowerPoint Presentation</vt:lpstr>
      <vt:lpstr>PowerPoint Presentation</vt:lpstr>
      <vt:lpstr>VI KHUẨN </vt:lpstr>
      <vt:lpstr>PowerPoint Presentation</vt:lpstr>
      <vt:lpstr>PowerPoint Presentation</vt:lpstr>
      <vt:lpstr>PowerPoint Presentation</vt:lpstr>
      <vt:lpstr>PowerPoint Presentation</vt:lpstr>
      <vt:lpstr>CHẨN ĐOÁN </vt:lpstr>
      <vt:lpstr>PowerPoint Presentation</vt:lpstr>
      <vt:lpstr>PowerPoint Presentation</vt:lpstr>
      <vt:lpstr>SANG THƯƠNG DA</vt:lpstr>
      <vt:lpstr>PowerPoint Presentation</vt:lpstr>
      <vt:lpstr>PowerPoint Presentation</vt:lpstr>
      <vt:lpstr>PowerPoint Presentation</vt:lpstr>
      <vt:lpstr>Viêm mủ tuyến mồ hôi quanh hậu môn</vt:lpstr>
      <vt:lpstr>Viêm mủ tuyến pmồ hôi quanh hậu môn</vt:lpstr>
      <vt:lpstr>Viêm mủ tuyến pmồ hôi quanh hậu môn</vt:lpstr>
      <vt:lpstr>PowerPoint Presentation</vt:lpstr>
      <vt:lpstr>VỊ TRÍ THƯƠNG TỔN</vt:lpstr>
      <vt:lpstr>PowerPoint Presentation</vt:lpstr>
      <vt:lpstr>PowerPoint Presentation</vt:lpstr>
      <vt:lpstr>TÁI PHÁT, MẠN TÍNH  2 LẦN, 6 THÁNG  </vt:lpstr>
      <vt:lpstr>Alikhan A, Lynch PJ, Eisen DB. Hidradenitis suppurativa: a comprehensive review. J Am Acad Dermatol 2009; 60: 539–561</vt:lpstr>
      <vt:lpstr>PowerPoint Presentation</vt:lpstr>
      <vt:lpstr>CHẨN ĐOÁN PHÂN BIỆT </vt:lpstr>
      <vt:lpstr>PowerPoint Presentation</vt:lpstr>
      <vt:lpstr>Viêm da tiếp xúc</vt:lpstr>
      <vt:lpstr>ÁP XE MÔNG</vt:lpstr>
      <vt:lpstr>ÁP XE TUYẾN BARTHOLIN</vt:lpstr>
      <vt:lpstr>NANG BÃ NHIỄM TRÙNG</vt:lpstr>
      <vt:lpstr>RÒ HẬU MÔN PHỨC TẠP</vt:lpstr>
      <vt:lpstr>CHẨN ĐOÁN HÌNH ẢNH</vt:lpstr>
      <vt:lpstr>10. </vt:lpstr>
      <vt:lpstr>PHÂN LOẠI VÀ ĐÁNH GIÁ ĐỘ NẶNG </vt:lpstr>
      <vt:lpstr>PowerPoint Presentation</vt:lpstr>
      <vt:lpstr>CÁC  BẢNG PHÂN LOẠI VÀ ĐÁNH GIÁ</vt:lpstr>
      <vt:lpstr>PHÂN LOẠI HURLEY</vt:lpstr>
      <vt:lpstr>PowerPoint Presentation</vt:lpstr>
      <vt:lpstr>PowerPoint Presentation</vt:lpstr>
      <vt:lpstr>Viêm mủ tuyến mồ hôi quanh hậu môn  HURLEY I</vt:lpstr>
      <vt:lpstr> HURLEY II</vt:lpstr>
      <vt:lpstr>  HURLEY III</vt:lpstr>
      <vt:lpstr>PowerPoint Presentation</vt:lpstr>
      <vt:lpstr>KHÁNG SINH </vt:lpstr>
      <vt:lpstr>PowerPoint Presentation</vt:lpstr>
      <vt:lpstr>12. Kháng sinh được sử dụng để làm giảm mức độ trầm trọng của viêm mủ tuyến mồ hôi trước phẫu thuật  </vt:lpstr>
      <vt:lpstr>STEROIDS</vt:lpstr>
      <vt:lpstr>Các thuốc kháng TNF</vt:lpstr>
      <vt:lpstr>ĐIỀU TRỊ PHẪU THUẬT</vt:lpstr>
      <vt:lpstr>12. Điều trị phẫu thuật bằng cách rạch dẫn lưu áp xe là có thể điều trị triệt để bệnh viêm mủ tuyến mồ hôi.</vt:lpstr>
      <vt:lpstr> CÁC PHƯƠNG PHÁP PHẪU THUẬT</vt:lpstr>
      <vt:lpstr>RẠCH DẪN LƯU</vt:lpstr>
      <vt:lpstr>CẮT CHÕM HAY CẮT MỞ ĐƯỜNG RÒ</vt:lpstr>
      <vt:lpstr> CẮT BỎ RỘNG THƯƠNG TỔN</vt:lpstr>
      <vt:lpstr>PowerPoint Presentation</vt:lpstr>
      <vt:lpstr>PowerPoint Presentation</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VIÊM MỦ TUYẾN MỒ HÔI</dc:title>
  <dc:creator>Nguyen Trung Tin (K. Hau mon truc trang)</dc:creator>
  <cp:lastModifiedBy>NGOAI 12</cp:lastModifiedBy>
  <cp:revision>5</cp:revision>
  <dcterms:created xsi:type="dcterms:W3CDTF">2021-05-20T01:01:52Z</dcterms:created>
  <dcterms:modified xsi:type="dcterms:W3CDTF">2021-06-07T10:34:30Z</dcterms:modified>
</cp:coreProperties>
</file>